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tbl>
      <w:tblPr>
        <w:tblpPr w:leftFromText="180" w:rightFromText="180" w:vertAnchor="text" w:tblpXSpec="center" w:tblpY="1"/>
        <w:tblOverlap w:val="never"/>
        <w:tblW w:w="10633" w:type="dxa"/>
        <w:tblBorders>
          <w:top w:val="single" w:sz="6" w:space="0" w:color="000000"/>
          <w:left w:val="single" w:sz="6" w:space="0" w:color="000000"/>
          <w:bottom w:val="single" w:sz="6" w:space="0" w:color="000000"/>
          <w:right w:val="single" w:sz="6" w:space="0" w:color="000000"/>
          <w:insideH w:val="single" w:sz="6" w:space="0" w:color="000000"/>
          <w:insideV w:val="single" w:sz="6" w:space="0" w:color="000000"/>
        </w:tblBorders>
        <w:tblLayout w:type="fixed"/>
        <w:tblLook w:val="00A0" w:firstRow="1" w:lastRow="0" w:firstColumn="1" w:lastColumn="0" w:noHBand="0" w:noVBand="0"/>
      </w:tblPr>
      <w:tblGrid>
        <w:gridCol w:w="843"/>
        <w:gridCol w:w="1417"/>
        <w:gridCol w:w="3402"/>
        <w:gridCol w:w="709"/>
        <w:gridCol w:w="851"/>
        <w:gridCol w:w="283"/>
        <w:gridCol w:w="425"/>
        <w:gridCol w:w="217"/>
        <w:gridCol w:w="2486"/>
      </w:tblGrid>
      <w:tr w:rsidR="00C2038B" w:rsidRPr="00190D24" w14:paraId="62A7089D" w14:textId="77777777" w:rsidTr="0010214A">
        <w:trPr>
          <w:trHeight w:val="550"/>
        </w:trPr>
        <w:tc>
          <w:tcPr>
            <w:tcW w:w="6371" w:type="dxa"/>
            <w:gridSpan w:val="4"/>
            <w:tcBorders>
              <w:bottom w:val="single" w:sz="6" w:space="0" w:color="000000"/>
            </w:tcBorders>
            <w:shd w:val="clear" w:color="auto" w:fill="E6E6E6"/>
            <w:vAlign w:val="center"/>
          </w:tcPr>
          <w:p w14:paraId="29957965" w14:textId="0F5E68B7" w:rsidR="00C2038B" w:rsidRPr="00190D24" w:rsidRDefault="00C2038B" w:rsidP="00DE4425">
            <w:pPr>
              <w:jc w:val="center"/>
              <w:rPr>
                <w:rFonts w:ascii="Arial" w:hAnsi="Arial" w:cs="Arial"/>
                <w:sz w:val="32"/>
                <w:szCs w:val="32"/>
              </w:rPr>
            </w:pPr>
            <w:r w:rsidRPr="00190D24">
              <w:rPr>
                <w:rFonts w:ascii="Arial" w:hAnsi="Arial" w:cs="Arial"/>
                <w:b/>
                <w:color w:val="000000"/>
                <w:sz w:val="32"/>
                <w:szCs w:val="32"/>
              </w:rPr>
              <w:t>Streamlined Forensic Report</w:t>
            </w:r>
            <w:r w:rsidR="008A35D1">
              <w:rPr>
                <w:rFonts w:ascii="Arial" w:hAnsi="Arial" w:cs="Arial"/>
                <w:b/>
                <w:color w:val="000000"/>
                <w:sz w:val="32"/>
                <w:szCs w:val="32"/>
              </w:rPr>
              <w:t>ing (SFR)</w:t>
            </w:r>
            <w:r w:rsidRPr="00190D24">
              <w:rPr>
                <w:rFonts w:ascii="Arial" w:hAnsi="Arial" w:cs="Arial"/>
                <w:b/>
                <w:color w:val="000000"/>
                <w:sz w:val="32"/>
                <w:szCs w:val="32"/>
              </w:rPr>
              <w:t xml:space="preserve"> </w:t>
            </w:r>
          </w:p>
        </w:tc>
        <w:tc>
          <w:tcPr>
            <w:tcW w:w="4262" w:type="dxa"/>
            <w:gridSpan w:val="5"/>
            <w:tcBorders>
              <w:bottom w:val="single" w:sz="6" w:space="0" w:color="000000"/>
            </w:tcBorders>
            <w:shd w:val="clear" w:color="auto" w:fill="E6E6E6"/>
            <w:vAlign w:val="center"/>
          </w:tcPr>
          <w:p w14:paraId="665EEC95" w14:textId="305C9F9D" w:rsidR="00C2038B" w:rsidRPr="00190D24" w:rsidRDefault="00C2038B" w:rsidP="00DE4425">
            <w:pPr>
              <w:jc w:val="center"/>
              <w:rPr>
                <w:rFonts w:ascii="Arial" w:hAnsi="Arial" w:cs="Arial"/>
                <w:b/>
                <w:color w:val="000000"/>
                <w:sz w:val="28"/>
                <w:szCs w:val="28"/>
              </w:rPr>
            </w:pPr>
            <w:r w:rsidRPr="00190D24">
              <w:rPr>
                <w:rFonts w:ascii="Arial" w:hAnsi="Arial" w:cs="Arial"/>
                <w:sz w:val="32"/>
                <w:szCs w:val="32"/>
              </w:rPr>
              <w:br w:type="page"/>
            </w:r>
            <w:r w:rsidR="00204F8C">
              <w:rPr>
                <w:rFonts w:ascii="Arial" w:hAnsi="Arial" w:cs="Arial"/>
                <w:b/>
                <w:sz w:val="32"/>
                <w:szCs w:val="32"/>
              </w:rPr>
              <w:t>MG 22 D</w:t>
            </w:r>
            <w:r w:rsidR="008A35D1">
              <w:rPr>
                <w:rFonts w:ascii="Arial" w:hAnsi="Arial" w:cs="Arial"/>
                <w:b/>
                <w:sz w:val="32"/>
                <w:szCs w:val="32"/>
              </w:rPr>
              <w:t xml:space="preserve"> </w:t>
            </w:r>
            <w:r w:rsidR="008A35D1" w:rsidRPr="00190D24">
              <w:rPr>
                <w:rFonts w:ascii="Arial" w:hAnsi="Arial" w:cs="Arial"/>
                <w:b/>
                <w:color w:val="000000"/>
                <w:sz w:val="32"/>
                <w:szCs w:val="32"/>
              </w:rPr>
              <w:t>(SFR</w:t>
            </w:r>
            <w:r w:rsidR="008A35D1">
              <w:rPr>
                <w:rFonts w:ascii="Arial" w:hAnsi="Arial" w:cs="Arial"/>
                <w:b/>
                <w:color w:val="000000"/>
                <w:sz w:val="32"/>
                <w:szCs w:val="32"/>
              </w:rPr>
              <w:t>2</w:t>
            </w:r>
            <w:r w:rsidR="008A35D1" w:rsidRPr="00190D24">
              <w:rPr>
                <w:rFonts w:ascii="Arial" w:hAnsi="Arial" w:cs="Arial"/>
                <w:b/>
                <w:color w:val="000000"/>
                <w:sz w:val="32"/>
                <w:szCs w:val="32"/>
              </w:rPr>
              <w:t>)</w:t>
            </w:r>
          </w:p>
        </w:tc>
      </w:tr>
      <w:tr w:rsidR="009646BD" w:rsidRPr="00190D24" w14:paraId="1C2585E0" w14:textId="77777777" w:rsidTr="00630513">
        <w:trPr>
          <w:trHeight w:hRule="exact" w:val="724"/>
        </w:trPr>
        <w:tc>
          <w:tcPr>
            <w:tcW w:w="10633" w:type="dxa"/>
            <w:gridSpan w:val="9"/>
            <w:tcBorders>
              <w:bottom w:val="single" w:sz="6" w:space="0" w:color="000000"/>
            </w:tcBorders>
            <w:shd w:val="clear" w:color="auto" w:fill="E6E6E6"/>
            <w:vAlign w:val="center"/>
          </w:tcPr>
          <w:p w14:paraId="3D024BDF" w14:textId="60DC5954" w:rsidR="00630513" w:rsidRPr="00FD16A8" w:rsidRDefault="00204F8C" w:rsidP="00FD16A8">
            <w:pPr>
              <w:jc w:val="center"/>
              <w:rPr>
                <w:rFonts w:ascii="Arial" w:hAnsi="Arial" w:cs="Arial"/>
                <w:b/>
                <w:sz w:val="28"/>
                <w:szCs w:val="32"/>
              </w:rPr>
            </w:pPr>
            <w:r>
              <w:rPr>
                <w:rFonts w:ascii="Arial" w:hAnsi="Arial" w:cs="Arial"/>
                <w:b/>
                <w:sz w:val="28"/>
                <w:szCs w:val="32"/>
              </w:rPr>
              <w:t xml:space="preserve">FACTUAL </w:t>
            </w:r>
            <w:r w:rsidR="002E4422">
              <w:rPr>
                <w:rFonts w:ascii="Arial" w:hAnsi="Arial" w:cs="Arial"/>
                <w:b/>
                <w:sz w:val="28"/>
                <w:szCs w:val="32"/>
              </w:rPr>
              <w:t>RESPONSE</w:t>
            </w:r>
            <w:r w:rsidR="0083169A">
              <w:rPr>
                <w:rFonts w:ascii="Arial" w:hAnsi="Arial" w:cs="Arial"/>
                <w:b/>
                <w:sz w:val="28"/>
                <w:szCs w:val="32"/>
              </w:rPr>
              <w:t xml:space="preserve"> - </w:t>
            </w:r>
            <w:sdt>
              <w:sdtPr>
                <w:rPr>
                  <w:rFonts w:ascii="Arial" w:hAnsi="Arial" w:cs="Arial"/>
                  <w:b/>
                  <w:sz w:val="28"/>
                  <w:szCs w:val="32"/>
                </w:rPr>
                <w:id w:val="-1059776286"/>
                <w:placeholder>
                  <w:docPart w:val="03875A09D50B4DC1A1F83B9501B8A03E"/>
                </w:placeholder>
                <w:dataBinding w:prefixMappings="xmlns:ns0='SFRSettings' " w:xpath="/ns0:TestXMLNode[1]/ns0:Evidencetype[1]" w:storeItemID="{7097D33C-C3F7-4316-BF7A-C3113690F34B}"/>
                <w:text/>
              </w:sdtPr>
              <w:sdtEndPr/>
              <w:sdtContent>
                <w:r w:rsidR="0083169A" w:rsidRPr="00C61E14">
                  <w:rPr>
                    <w:rFonts w:ascii="Arial" w:hAnsi="Arial" w:cs="Arial"/>
                    <w:b/>
                    <w:sz w:val="28"/>
                    <w:szCs w:val="32"/>
                  </w:rPr>
                  <w:t>[INSERT DISCIPLINE]</w:t>
                </w:r>
              </w:sdtContent>
            </w:sdt>
          </w:p>
        </w:tc>
      </w:tr>
      <w:tr w:rsidR="00D66D9D" w:rsidRPr="00190D24" w14:paraId="13E02C74" w14:textId="77777777" w:rsidTr="0010214A">
        <w:trPr>
          <w:trHeight w:val="395"/>
        </w:trPr>
        <w:tc>
          <w:tcPr>
            <w:tcW w:w="2260" w:type="dxa"/>
            <w:gridSpan w:val="2"/>
            <w:shd w:val="clear" w:color="auto" w:fill="auto"/>
            <w:vAlign w:val="center"/>
          </w:tcPr>
          <w:p w14:paraId="668DB060" w14:textId="77777777" w:rsidR="00D66D9D" w:rsidRPr="00F87E8D" w:rsidRDefault="00D66D9D" w:rsidP="00DE4425">
            <w:pPr>
              <w:pStyle w:val="Heading5"/>
              <w:jc w:val="left"/>
              <w:rPr>
                <w:color w:val="000000"/>
                <w:sz w:val="22"/>
                <w:szCs w:val="22"/>
              </w:rPr>
            </w:pPr>
            <w:r w:rsidRPr="00F87E8D">
              <w:rPr>
                <w:bCs/>
                <w:color w:val="000000"/>
                <w:sz w:val="22"/>
                <w:szCs w:val="22"/>
              </w:rPr>
              <w:t>Relates to</w:t>
            </w:r>
            <w:r w:rsidR="00BB4345" w:rsidRPr="00F87E8D">
              <w:rPr>
                <w:bCs/>
                <w:color w:val="000000"/>
                <w:sz w:val="22"/>
                <w:szCs w:val="22"/>
              </w:rPr>
              <w:t xml:space="preserve"> (person)</w:t>
            </w:r>
            <w:r w:rsidR="00F87E8D">
              <w:rPr>
                <w:bCs/>
                <w:color w:val="000000"/>
                <w:sz w:val="22"/>
                <w:szCs w:val="22"/>
              </w:rPr>
              <w:t>:</w:t>
            </w:r>
          </w:p>
        </w:tc>
        <w:sdt>
          <w:sdtPr>
            <w:rPr>
              <w:rFonts w:ascii="Arial" w:eastAsiaTheme="minorHAnsi" w:hAnsi="Arial" w:cs="Arial"/>
              <w:b/>
              <w:sz w:val="22"/>
              <w:szCs w:val="22"/>
              <w:lang w:eastAsia="en-US"/>
            </w:rPr>
            <w:id w:val="719944700"/>
            <w:placeholder>
              <w:docPart w:val="E9C3A33B7309494B854CF49E82831336"/>
            </w:placeholder>
            <w:showingPlcHdr/>
            <w:dataBinding w:prefixMappings="xmlns:ns0='SFRSettings' " w:xpath="/ns0:TestXMLNode[1]/ns0:Relatesto[1]" w:storeItemID="{7097D33C-C3F7-4316-BF7A-C3113690F34B}"/>
            <w:text/>
          </w:sdtPr>
          <w:sdtEndPr/>
          <w:sdtContent>
            <w:tc>
              <w:tcPr>
                <w:tcW w:w="4111" w:type="dxa"/>
                <w:gridSpan w:val="2"/>
                <w:shd w:val="clear" w:color="auto" w:fill="auto"/>
                <w:vAlign w:val="center"/>
              </w:tcPr>
              <w:p w14:paraId="64B43015" w14:textId="46C07E2B" w:rsidR="00D66D9D" w:rsidRPr="006A4616" w:rsidRDefault="00BA48FD" w:rsidP="003757CD">
                <w:pPr>
                  <w:rPr>
                    <w:b/>
                    <w:color w:val="000000"/>
                    <w:sz w:val="22"/>
                    <w:szCs w:val="22"/>
                  </w:rPr>
                </w:pPr>
                <w:r w:rsidRPr="0042173B">
                  <w:rPr>
                    <w:rStyle w:val="PlaceholderText"/>
                    <w:color w:val="808080" w:themeColor="background1" w:themeShade="80"/>
                    <w:sz w:val="22"/>
                    <w:szCs w:val="22"/>
                  </w:rPr>
                  <w:t>Click or tap here to enter text.</w:t>
                </w:r>
              </w:p>
            </w:tc>
          </w:sdtContent>
        </w:sdt>
        <w:tc>
          <w:tcPr>
            <w:tcW w:w="1559" w:type="dxa"/>
            <w:gridSpan w:val="3"/>
            <w:shd w:val="clear" w:color="auto" w:fill="auto"/>
            <w:vAlign w:val="center"/>
          </w:tcPr>
          <w:p w14:paraId="6FA59454" w14:textId="78D476FB" w:rsidR="00D66D9D" w:rsidRPr="00F87E8D" w:rsidRDefault="00D66D9D" w:rsidP="00DE4425">
            <w:pPr>
              <w:pStyle w:val="Heading5"/>
              <w:jc w:val="left"/>
              <w:rPr>
                <w:color w:val="000000"/>
                <w:sz w:val="22"/>
                <w:szCs w:val="22"/>
              </w:rPr>
            </w:pPr>
            <w:r w:rsidRPr="00F87E8D">
              <w:rPr>
                <w:color w:val="000000"/>
                <w:sz w:val="22"/>
                <w:szCs w:val="22"/>
              </w:rPr>
              <w:t>Crime</w:t>
            </w:r>
            <w:r w:rsidR="00441E5D">
              <w:rPr>
                <w:color w:val="000000"/>
                <w:sz w:val="22"/>
                <w:szCs w:val="22"/>
              </w:rPr>
              <w:t>/Occ.</w:t>
            </w:r>
            <w:r w:rsidRPr="00F87E8D">
              <w:rPr>
                <w:color w:val="000000"/>
                <w:sz w:val="22"/>
                <w:szCs w:val="22"/>
              </w:rPr>
              <w:t xml:space="preserve"> No:</w:t>
            </w:r>
          </w:p>
        </w:tc>
        <w:sdt>
          <w:sdtPr>
            <w:rPr>
              <w:rFonts w:eastAsiaTheme="minorHAnsi"/>
              <w:b/>
              <w:bCs/>
              <w:noProof w:val="0"/>
              <w:color w:val="auto"/>
              <w:sz w:val="22"/>
              <w:szCs w:val="22"/>
              <w:lang w:val="en-GB"/>
            </w:rPr>
            <w:id w:val="-656072127"/>
            <w:placeholder>
              <w:docPart w:val="10357A97C38F483E809A848564563B05"/>
            </w:placeholder>
            <w:showingPlcHdr/>
            <w:dataBinding w:prefixMappings="xmlns:ns0='SFRSettings' " w:xpath="/ns0:TestXMLNode[1]/ns0:Crimeno[1]" w:storeItemID="{7097D33C-C3F7-4316-BF7A-C3113690F34B}"/>
            <w:text/>
          </w:sdtPr>
          <w:sdtEndPr/>
          <w:sdtContent>
            <w:tc>
              <w:tcPr>
                <w:tcW w:w="2703" w:type="dxa"/>
                <w:gridSpan w:val="2"/>
                <w:shd w:val="clear" w:color="auto" w:fill="auto"/>
                <w:vAlign w:val="center"/>
              </w:tcPr>
              <w:p w14:paraId="3E3860A3" w14:textId="72C3C0B9" w:rsidR="00D66D9D" w:rsidRPr="003757CD" w:rsidRDefault="00DB2011" w:rsidP="00DE4425">
                <w:pPr>
                  <w:pStyle w:val="Heading5"/>
                  <w:jc w:val="left"/>
                  <w:rPr>
                    <w:b/>
                    <w:bCs/>
                    <w:color w:val="000000"/>
                    <w:sz w:val="22"/>
                    <w:szCs w:val="22"/>
                  </w:rPr>
                </w:pPr>
                <w:r w:rsidRPr="0042173B">
                  <w:rPr>
                    <w:rStyle w:val="PlaceholderText"/>
                    <w:color w:val="808080" w:themeColor="background1" w:themeShade="80"/>
                    <w:sz w:val="22"/>
                    <w:szCs w:val="22"/>
                  </w:rPr>
                  <w:t>Click or tap here to enter text.</w:t>
                </w:r>
              </w:p>
            </w:tc>
          </w:sdtContent>
        </w:sdt>
      </w:tr>
      <w:tr w:rsidR="00D66D9D" w:rsidRPr="00190D24" w14:paraId="56D5363A" w14:textId="77777777" w:rsidTr="0010214A">
        <w:trPr>
          <w:trHeight w:val="395"/>
        </w:trPr>
        <w:tc>
          <w:tcPr>
            <w:tcW w:w="2260" w:type="dxa"/>
            <w:gridSpan w:val="2"/>
            <w:shd w:val="clear" w:color="auto" w:fill="auto"/>
            <w:vAlign w:val="center"/>
          </w:tcPr>
          <w:p w14:paraId="1A160C73" w14:textId="77777777" w:rsidR="00D66D9D" w:rsidRPr="00F87E8D" w:rsidRDefault="00D66D9D" w:rsidP="00DE4425">
            <w:pPr>
              <w:pStyle w:val="Heading5"/>
              <w:jc w:val="left"/>
              <w:rPr>
                <w:bCs/>
                <w:color w:val="000000"/>
                <w:sz w:val="22"/>
                <w:szCs w:val="22"/>
              </w:rPr>
            </w:pPr>
            <w:r w:rsidRPr="00F87E8D">
              <w:rPr>
                <w:bCs/>
                <w:color w:val="000000"/>
                <w:sz w:val="22"/>
                <w:szCs w:val="22"/>
              </w:rPr>
              <w:t>Location</w:t>
            </w:r>
            <w:r w:rsidR="00F87E8D" w:rsidRPr="00F87E8D">
              <w:rPr>
                <w:bCs/>
                <w:color w:val="000000"/>
                <w:sz w:val="22"/>
                <w:szCs w:val="22"/>
              </w:rPr>
              <w:t>:</w:t>
            </w:r>
          </w:p>
        </w:tc>
        <w:sdt>
          <w:sdtPr>
            <w:rPr>
              <w:rFonts w:eastAsiaTheme="minorHAnsi"/>
              <w:b/>
              <w:bCs/>
              <w:noProof w:val="0"/>
              <w:color w:val="auto"/>
              <w:sz w:val="22"/>
              <w:szCs w:val="22"/>
              <w:lang w:val="en-GB"/>
            </w:rPr>
            <w:id w:val="-1074191529"/>
            <w:placeholder>
              <w:docPart w:val="64465837F29249CCB3FDFEDBD0A009FA"/>
            </w:placeholder>
            <w:showingPlcHdr/>
            <w:dataBinding w:prefixMappings="xmlns:ns0='SFRSettings' " w:xpath="/ns0:TestXMLNode[1]/ns0:Location[1]" w:storeItemID="{7097D33C-C3F7-4316-BF7A-C3113690F34B}"/>
            <w:text/>
          </w:sdtPr>
          <w:sdtEndPr/>
          <w:sdtContent>
            <w:tc>
              <w:tcPr>
                <w:tcW w:w="4111" w:type="dxa"/>
                <w:gridSpan w:val="2"/>
                <w:shd w:val="clear" w:color="auto" w:fill="auto"/>
                <w:vAlign w:val="center"/>
              </w:tcPr>
              <w:p w14:paraId="5AE854FE" w14:textId="70F3934E" w:rsidR="00D66D9D" w:rsidRPr="006A4616" w:rsidRDefault="00BA48FD" w:rsidP="00DE4425">
                <w:pPr>
                  <w:pStyle w:val="Heading5"/>
                  <w:jc w:val="left"/>
                  <w:rPr>
                    <w:b/>
                    <w:color w:val="000000"/>
                    <w:sz w:val="22"/>
                    <w:szCs w:val="22"/>
                  </w:rPr>
                </w:pPr>
                <w:r w:rsidRPr="0042173B">
                  <w:rPr>
                    <w:rStyle w:val="PlaceholderText"/>
                    <w:color w:val="808080" w:themeColor="background1" w:themeShade="80"/>
                    <w:sz w:val="22"/>
                    <w:szCs w:val="22"/>
                  </w:rPr>
                  <w:t>Click or tap here to enter text.</w:t>
                </w:r>
              </w:p>
            </w:tc>
          </w:sdtContent>
        </w:sdt>
        <w:tc>
          <w:tcPr>
            <w:tcW w:w="1559" w:type="dxa"/>
            <w:gridSpan w:val="3"/>
            <w:shd w:val="clear" w:color="auto" w:fill="auto"/>
            <w:vAlign w:val="center"/>
          </w:tcPr>
          <w:p w14:paraId="1E117D7A" w14:textId="0A2C0709" w:rsidR="00D66D9D" w:rsidRPr="00F87E8D" w:rsidRDefault="00813653" w:rsidP="00DE4425">
            <w:pPr>
              <w:pStyle w:val="Heading5"/>
              <w:jc w:val="left"/>
              <w:rPr>
                <w:color w:val="000000"/>
                <w:sz w:val="22"/>
                <w:szCs w:val="22"/>
              </w:rPr>
            </w:pPr>
            <w:r>
              <w:rPr>
                <w:bCs/>
                <w:color w:val="000000"/>
                <w:sz w:val="22"/>
                <w:szCs w:val="22"/>
              </w:rPr>
              <w:t xml:space="preserve">Force </w:t>
            </w:r>
            <w:r w:rsidR="00D66D9D" w:rsidRPr="00F87E8D">
              <w:rPr>
                <w:bCs/>
                <w:color w:val="000000"/>
                <w:sz w:val="22"/>
                <w:szCs w:val="22"/>
              </w:rPr>
              <w:t>Forensic Ref:</w:t>
            </w:r>
          </w:p>
        </w:tc>
        <w:tc>
          <w:tcPr>
            <w:tcW w:w="2703" w:type="dxa"/>
            <w:gridSpan w:val="2"/>
            <w:shd w:val="clear" w:color="auto" w:fill="auto"/>
            <w:vAlign w:val="center"/>
          </w:tcPr>
          <w:p w14:paraId="200765B3" w14:textId="0BB98F41" w:rsidR="00D66D9D" w:rsidRPr="00EF4E12" w:rsidRDefault="001C2A93" w:rsidP="00DE4425">
            <w:pPr>
              <w:pStyle w:val="Heading5"/>
              <w:jc w:val="left"/>
              <w:rPr>
                <w:b/>
                <w:color w:val="000000"/>
                <w:sz w:val="22"/>
                <w:szCs w:val="22"/>
              </w:rPr>
            </w:pPr>
            <w:sdt>
              <w:sdtPr>
                <w:rPr>
                  <w:rFonts w:eastAsiaTheme="minorHAnsi"/>
                  <w:b/>
                  <w:bCs/>
                  <w:noProof w:val="0"/>
                  <w:color w:val="auto"/>
                  <w:sz w:val="22"/>
                  <w:szCs w:val="22"/>
                  <w:lang w:val="en-GB"/>
                </w:rPr>
                <w:id w:val="573625654"/>
                <w:placeholder>
                  <w:docPart w:val="8EF009DC24B145CE839D5B7585FF7FD2"/>
                </w:placeholder>
                <w:showingPlcHdr/>
                <w:dataBinding w:prefixMappings="xmlns:ns0='SFRSettings' " w:xpath="/ns0:TestXMLNode[1]/ns0:Caseref[1]" w:storeItemID="{7097D33C-C3F7-4316-BF7A-C3113690F34B}"/>
                <w:text/>
              </w:sdtPr>
              <w:sdtEndPr/>
              <w:sdtContent>
                <w:r w:rsidR="00DB2011" w:rsidRPr="0042173B">
                  <w:rPr>
                    <w:rStyle w:val="PlaceholderText"/>
                    <w:color w:val="808080" w:themeColor="background1" w:themeShade="80"/>
                    <w:sz w:val="22"/>
                    <w:szCs w:val="22"/>
                  </w:rPr>
                  <w:t>Click or tap here to enter text.</w:t>
                </w:r>
              </w:sdtContent>
            </w:sdt>
          </w:p>
        </w:tc>
      </w:tr>
      <w:tr w:rsidR="00D66D9D" w:rsidRPr="00190D24" w14:paraId="0166A206" w14:textId="77777777" w:rsidTr="0010214A">
        <w:trPr>
          <w:trHeight w:val="395"/>
        </w:trPr>
        <w:tc>
          <w:tcPr>
            <w:tcW w:w="2260" w:type="dxa"/>
            <w:gridSpan w:val="2"/>
            <w:shd w:val="clear" w:color="auto" w:fill="auto"/>
            <w:vAlign w:val="center"/>
          </w:tcPr>
          <w:p w14:paraId="4C8E43BC" w14:textId="00C3C3B4" w:rsidR="00D66D9D" w:rsidRPr="00F87E8D" w:rsidRDefault="00D66D9D" w:rsidP="00DE4425">
            <w:pPr>
              <w:pStyle w:val="Heading5"/>
              <w:jc w:val="left"/>
              <w:rPr>
                <w:bCs/>
                <w:color w:val="000000"/>
                <w:sz w:val="22"/>
                <w:szCs w:val="22"/>
              </w:rPr>
            </w:pPr>
            <w:r w:rsidRPr="00F87E8D">
              <w:rPr>
                <w:bCs/>
                <w:color w:val="000000"/>
                <w:sz w:val="22"/>
                <w:szCs w:val="22"/>
              </w:rPr>
              <w:t>Date of Offence</w:t>
            </w:r>
            <w:r w:rsidR="00753B32">
              <w:rPr>
                <w:bCs/>
                <w:color w:val="000000"/>
                <w:sz w:val="22"/>
                <w:szCs w:val="22"/>
              </w:rPr>
              <w:t>/Incident</w:t>
            </w:r>
            <w:r w:rsidR="00F87E8D" w:rsidRPr="00F87E8D">
              <w:rPr>
                <w:bCs/>
                <w:color w:val="000000"/>
                <w:sz w:val="22"/>
                <w:szCs w:val="22"/>
              </w:rPr>
              <w:t>:</w:t>
            </w:r>
          </w:p>
        </w:tc>
        <w:sdt>
          <w:sdtPr>
            <w:rPr>
              <w:rFonts w:eastAsiaTheme="minorHAnsi"/>
              <w:b/>
              <w:noProof w:val="0"/>
              <w:color w:val="auto"/>
              <w:sz w:val="22"/>
              <w:szCs w:val="22"/>
              <w:lang w:val="en-GB"/>
            </w:rPr>
            <w:id w:val="728195949"/>
            <w:placeholder>
              <w:docPart w:val="405C7FE7B48F46E490EA813BB2A45E4C"/>
            </w:placeholder>
            <w:showingPlcHdr/>
            <w:dataBinding w:prefixMappings="xmlns:ns0='SFRSettings' " w:xpath="/ns0:TestXMLNode[1]/ns0:DOO[1]" w:storeItemID="{7097D33C-C3F7-4316-BF7A-C3113690F34B}"/>
            <w:text/>
          </w:sdtPr>
          <w:sdtEndPr/>
          <w:sdtContent>
            <w:tc>
              <w:tcPr>
                <w:tcW w:w="4111" w:type="dxa"/>
                <w:gridSpan w:val="2"/>
                <w:shd w:val="clear" w:color="auto" w:fill="auto"/>
                <w:vAlign w:val="center"/>
              </w:tcPr>
              <w:p w14:paraId="08C95605" w14:textId="41B576C2" w:rsidR="00D66D9D" w:rsidRPr="006A4616" w:rsidRDefault="00BA48FD" w:rsidP="00DE4425">
                <w:pPr>
                  <w:pStyle w:val="Heading5"/>
                  <w:jc w:val="left"/>
                  <w:rPr>
                    <w:b/>
                    <w:color w:val="000000"/>
                    <w:sz w:val="22"/>
                    <w:szCs w:val="22"/>
                  </w:rPr>
                </w:pPr>
                <w:r w:rsidRPr="0042173B">
                  <w:rPr>
                    <w:rStyle w:val="PlaceholderText"/>
                    <w:color w:val="808080" w:themeColor="background1" w:themeShade="80"/>
                    <w:sz w:val="22"/>
                    <w:szCs w:val="22"/>
                  </w:rPr>
                  <w:t>Click or tap here to enter text.</w:t>
                </w:r>
              </w:p>
            </w:tc>
          </w:sdtContent>
        </w:sdt>
        <w:tc>
          <w:tcPr>
            <w:tcW w:w="1559" w:type="dxa"/>
            <w:gridSpan w:val="3"/>
            <w:shd w:val="clear" w:color="auto" w:fill="auto"/>
            <w:vAlign w:val="center"/>
          </w:tcPr>
          <w:p w14:paraId="2EF5C5AD" w14:textId="70E8CCC1" w:rsidR="00D66D9D" w:rsidRPr="00F87E8D" w:rsidRDefault="002E2780" w:rsidP="00DE4425">
            <w:pPr>
              <w:pStyle w:val="Heading5"/>
              <w:jc w:val="left"/>
              <w:rPr>
                <w:bCs/>
                <w:color w:val="000000"/>
                <w:sz w:val="22"/>
                <w:szCs w:val="22"/>
              </w:rPr>
            </w:pPr>
            <w:r>
              <w:rPr>
                <w:bCs/>
                <w:color w:val="auto"/>
                <w:sz w:val="22"/>
                <w:szCs w:val="22"/>
              </w:rPr>
              <w:t>Forensic</w:t>
            </w:r>
            <w:r w:rsidR="00230067">
              <w:rPr>
                <w:bCs/>
                <w:color w:val="auto"/>
                <w:sz w:val="22"/>
                <w:szCs w:val="22"/>
              </w:rPr>
              <w:t xml:space="preserve"> Provider</w:t>
            </w:r>
            <w:r w:rsidR="00D66D9D" w:rsidRPr="00F87E8D">
              <w:rPr>
                <w:bCs/>
                <w:color w:val="auto"/>
                <w:sz w:val="22"/>
                <w:szCs w:val="22"/>
              </w:rPr>
              <w:t xml:space="preserve"> Ref:</w:t>
            </w:r>
          </w:p>
        </w:tc>
        <w:tc>
          <w:tcPr>
            <w:tcW w:w="2703" w:type="dxa"/>
            <w:gridSpan w:val="2"/>
            <w:shd w:val="clear" w:color="auto" w:fill="auto"/>
            <w:vAlign w:val="center"/>
          </w:tcPr>
          <w:p w14:paraId="25AD38BE" w14:textId="046F618B" w:rsidR="00D66D9D" w:rsidRPr="00EF4E12" w:rsidRDefault="001C2A93" w:rsidP="00DE4425">
            <w:pPr>
              <w:pStyle w:val="Heading5"/>
              <w:jc w:val="left"/>
              <w:rPr>
                <w:b/>
                <w:color w:val="000000"/>
                <w:sz w:val="22"/>
                <w:szCs w:val="22"/>
              </w:rPr>
            </w:pPr>
            <w:sdt>
              <w:sdtPr>
                <w:rPr>
                  <w:rFonts w:eastAsiaTheme="minorHAnsi"/>
                  <w:b/>
                  <w:noProof w:val="0"/>
                  <w:color w:val="auto"/>
                  <w:sz w:val="22"/>
                  <w:szCs w:val="22"/>
                  <w:lang w:val="en-GB"/>
                </w:rPr>
                <w:id w:val="-1403137638"/>
                <w:placeholder>
                  <w:docPart w:val="2F2018ED39994B8EBEC82846AB1CD0A7"/>
                </w:placeholder>
                <w:showingPlcHdr/>
                <w:dataBinding w:prefixMappings="xmlns:ns0='SFRSettings' " w:xpath="/ns0:TestXMLNode[1]/ns0:Labref[1]" w:storeItemID="{7097D33C-C3F7-4316-BF7A-C3113690F34B}"/>
                <w:text/>
              </w:sdtPr>
              <w:sdtEndPr/>
              <w:sdtContent>
                <w:r w:rsidR="00DB2011" w:rsidRPr="0042173B">
                  <w:rPr>
                    <w:rStyle w:val="PlaceholderText"/>
                    <w:color w:val="808080" w:themeColor="background1" w:themeShade="80"/>
                    <w:sz w:val="22"/>
                    <w:szCs w:val="22"/>
                  </w:rPr>
                  <w:t>Click or tap here to enter text.</w:t>
                </w:r>
              </w:sdtContent>
            </w:sdt>
          </w:p>
        </w:tc>
      </w:tr>
      <w:tr w:rsidR="00753B32" w:rsidRPr="00190D24" w14:paraId="570AE1EA" w14:textId="77777777" w:rsidTr="0010214A">
        <w:trPr>
          <w:trHeight w:val="395"/>
        </w:trPr>
        <w:tc>
          <w:tcPr>
            <w:tcW w:w="2260" w:type="dxa"/>
            <w:gridSpan w:val="2"/>
            <w:shd w:val="clear" w:color="auto" w:fill="auto"/>
            <w:vAlign w:val="center"/>
          </w:tcPr>
          <w:p w14:paraId="59628137" w14:textId="4D2F7427" w:rsidR="00753B32" w:rsidRPr="00C17935" w:rsidRDefault="00753B32" w:rsidP="00753B32">
            <w:pPr>
              <w:pStyle w:val="Heading5"/>
              <w:jc w:val="left"/>
              <w:rPr>
                <w:bCs/>
                <w:color w:val="000000"/>
                <w:sz w:val="22"/>
                <w:szCs w:val="22"/>
              </w:rPr>
            </w:pPr>
            <w:r w:rsidRPr="00F87E8D">
              <w:rPr>
                <w:bCs/>
                <w:color w:val="000000"/>
                <w:sz w:val="22"/>
                <w:szCs w:val="22"/>
              </w:rPr>
              <w:t>Other Ref</w:t>
            </w:r>
            <w:r>
              <w:rPr>
                <w:bCs/>
                <w:color w:val="000000"/>
                <w:sz w:val="22"/>
                <w:szCs w:val="22"/>
              </w:rPr>
              <w:t xml:space="preserve"> 1</w:t>
            </w:r>
            <w:r w:rsidRPr="00F87E8D">
              <w:rPr>
                <w:bCs/>
                <w:color w:val="000000"/>
                <w:sz w:val="22"/>
                <w:szCs w:val="22"/>
              </w:rPr>
              <w:t>:</w:t>
            </w:r>
          </w:p>
        </w:tc>
        <w:tc>
          <w:tcPr>
            <w:tcW w:w="4111" w:type="dxa"/>
            <w:gridSpan w:val="2"/>
            <w:shd w:val="clear" w:color="auto" w:fill="auto"/>
            <w:vAlign w:val="center"/>
          </w:tcPr>
          <w:p w14:paraId="33040E4C" w14:textId="3383AB2C" w:rsidR="00753B32" w:rsidRPr="006A4616" w:rsidRDefault="001C2A93" w:rsidP="00753B32">
            <w:pPr>
              <w:pStyle w:val="Heading5"/>
              <w:jc w:val="left"/>
              <w:rPr>
                <w:b/>
                <w:color w:val="000000"/>
                <w:sz w:val="22"/>
                <w:szCs w:val="22"/>
              </w:rPr>
            </w:pPr>
            <w:sdt>
              <w:sdtPr>
                <w:rPr>
                  <w:rFonts w:eastAsiaTheme="minorHAnsi"/>
                  <w:b/>
                  <w:noProof w:val="0"/>
                  <w:color w:val="auto"/>
                  <w:sz w:val="22"/>
                  <w:szCs w:val="22"/>
                  <w:lang w:val="en-GB"/>
                </w:rPr>
                <w:id w:val="-1130633199"/>
                <w:placeholder>
                  <w:docPart w:val="7A0C44AB641C4781822E08170081E346"/>
                </w:placeholder>
                <w:showingPlcHdr/>
                <w:dataBinding w:prefixMappings="xmlns:ns0='SFRSettings' " w:xpath="/ns0:TestXMLNode[1]/ns0:Otherref[1]" w:storeItemID="{AB850E12-F8AF-431E-92D8-0B617A82CEE3}"/>
                <w:text/>
              </w:sdtPr>
              <w:sdtEndPr/>
              <w:sdtContent>
                <w:r w:rsidR="00BA48FD" w:rsidRPr="0042173B">
                  <w:rPr>
                    <w:rStyle w:val="PlaceholderText"/>
                    <w:color w:val="808080" w:themeColor="background1" w:themeShade="80"/>
                    <w:sz w:val="22"/>
                    <w:szCs w:val="22"/>
                  </w:rPr>
                  <w:t>Click or tap here to enter text.</w:t>
                </w:r>
              </w:sdtContent>
            </w:sdt>
            <w:r w:rsidR="00753B32" w:rsidRPr="0042173B">
              <w:rPr>
                <w:b/>
                <w:color w:val="808080" w:themeColor="background1" w:themeShade="80"/>
                <w:sz w:val="22"/>
                <w:szCs w:val="22"/>
              </w:rPr>
              <w:t xml:space="preserve"> </w:t>
            </w:r>
          </w:p>
        </w:tc>
        <w:tc>
          <w:tcPr>
            <w:tcW w:w="1559" w:type="dxa"/>
            <w:gridSpan w:val="3"/>
            <w:shd w:val="clear" w:color="auto" w:fill="auto"/>
            <w:vAlign w:val="center"/>
          </w:tcPr>
          <w:p w14:paraId="3DA54D74" w14:textId="744AA65F" w:rsidR="00753B32" w:rsidRPr="00F87E8D" w:rsidRDefault="00753B32" w:rsidP="00753B32">
            <w:pPr>
              <w:pStyle w:val="Heading5"/>
              <w:jc w:val="left"/>
              <w:rPr>
                <w:bCs/>
                <w:color w:val="000000"/>
                <w:sz w:val="22"/>
                <w:szCs w:val="22"/>
              </w:rPr>
            </w:pPr>
            <w:r>
              <w:rPr>
                <w:bCs/>
                <w:color w:val="000000"/>
                <w:sz w:val="22"/>
                <w:szCs w:val="22"/>
              </w:rPr>
              <w:t>Other Ref 2:</w:t>
            </w:r>
          </w:p>
        </w:tc>
        <w:sdt>
          <w:sdtPr>
            <w:rPr>
              <w:rFonts w:eastAsiaTheme="minorHAnsi"/>
              <w:b/>
              <w:noProof w:val="0"/>
              <w:color w:val="auto"/>
              <w:sz w:val="22"/>
              <w:szCs w:val="22"/>
              <w:lang w:val="en-GB"/>
            </w:rPr>
            <w:id w:val="-1837295131"/>
            <w:placeholder>
              <w:docPart w:val="E2B32519A69C4C67AFAEC742B850BC06"/>
            </w:placeholder>
            <w:showingPlcHdr/>
            <w:dataBinding w:prefixMappings="xmlns:ns0='SFRSettings' " w:xpath="/ns0:TestXMLNode[1]/ns0:Otherref2[1]" w:storeItemID="{AB850E12-F8AF-431E-92D8-0B617A82CEE3}"/>
            <w:text/>
          </w:sdtPr>
          <w:sdtEndPr/>
          <w:sdtContent>
            <w:tc>
              <w:tcPr>
                <w:tcW w:w="2703" w:type="dxa"/>
                <w:gridSpan w:val="2"/>
                <w:shd w:val="clear" w:color="auto" w:fill="auto"/>
                <w:vAlign w:val="center"/>
              </w:tcPr>
              <w:p w14:paraId="09993ECD" w14:textId="6576D798" w:rsidR="00753B32" w:rsidRPr="00EF4E12" w:rsidRDefault="00DB2011" w:rsidP="00753B32">
                <w:pPr>
                  <w:pStyle w:val="Heading5"/>
                  <w:jc w:val="left"/>
                  <w:rPr>
                    <w:b/>
                    <w:color w:val="000000"/>
                    <w:sz w:val="22"/>
                    <w:szCs w:val="22"/>
                  </w:rPr>
                </w:pPr>
                <w:r w:rsidRPr="0042173B">
                  <w:rPr>
                    <w:rStyle w:val="PlaceholderText"/>
                    <w:color w:val="808080" w:themeColor="background1" w:themeShade="80"/>
                    <w:sz w:val="22"/>
                    <w:szCs w:val="22"/>
                  </w:rPr>
                  <w:t>Click or tap here to enter text.</w:t>
                </w:r>
              </w:p>
            </w:tc>
          </w:sdtContent>
        </w:sdt>
      </w:tr>
      <w:tr w:rsidR="00BB4345" w:rsidRPr="00190D24" w14:paraId="567D6710" w14:textId="77777777" w:rsidTr="00DE4425">
        <w:trPr>
          <w:trHeight w:val="65"/>
          <w:tblHeader/>
        </w:trPr>
        <w:tc>
          <w:tcPr>
            <w:tcW w:w="10633" w:type="dxa"/>
            <w:gridSpan w:val="9"/>
            <w:tcBorders>
              <w:bottom w:val="single" w:sz="12" w:space="0" w:color="auto"/>
            </w:tcBorders>
            <w:shd w:val="clear" w:color="auto" w:fill="auto"/>
            <w:vAlign w:val="center"/>
          </w:tcPr>
          <w:p w14:paraId="5789A4A0" w14:textId="77777777" w:rsidR="00BB4345" w:rsidRPr="00190D24" w:rsidRDefault="00BB4345" w:rsidP="00DE4425">
            <w:pPr>
              <w:pStyle w:val="Heading5"/>
              <w:jc w:val="left"/>
              <w:rPr>
                <w:b/>
                <w:color w:val="000000"/>
                <w:sz w:val="20"/>
              </w:rPr>
            </w:pPr>
          </w:p>
        </w:tc>
      </w:tr>
      <w:tr w:rsidR="006F38CC" w:rsidRPr="00190D24" w14:paraId="03E575CD" w14:textId="77777777" w:rsidTr="0010214A">
        <w:trPr>
          <w:trHeight w:val="395"/>
          <w:tblHeader/>
        </w:trPr>
        <w:tc>
          <w:tcPr>
            <w:tcW w:w="2260" w:type="dxa"/>
            <w:gridSpan w:val="2"/>
            <w:tcBorders>
              <w:top w:val="single" w:sz="12" w:space="0" w:color="auto"/>
              <w:left w:val="single" w:sz="12" w:space="0" w:color="auto"/>
              <w:bottom w:val="single" w:sz="2" w:space="0" w:color="auto"/>
              <w:right w:val="single" w:sz="2" w:space="0" w:color="auto"/>
            </w:tcBorders>
            <w:shd w:val="clear" w:color="auto" w:fill="auto"/>
            <w:vAlign w:val="center"/>
          </w:tcPr>
          <w:p w14:paraId="23E7C1F5" w14:textId="77777777" w:rsidR="006F38CC" w:rsidRPr="00190D24" w:rsidRDefault="00DA2A4C" w:rsidP="00DE4425">
            <w:pPr>
              <w:pStyle w:val="Heading5"/>
              <w:jc w:val="left"/>
              <w:rPr>
                <w:bCs/>
                <w:color w:val="000000"/>
                <w:sz w:val="22"/>
                <w:szCs w:val="22"/>
              </w:rPr>
            </w:pPr>
            <w:r>
              <w:rPr>
                <w:bCs/>
                <w:color w:val="000000"/>
                <w:sz w:val="22"/>
                <w:szCs w:val="22"/>
              </w:rPr>
              <w:t>Statement</w:t>
            </w:r>
            <w:r w:rsidR="006F38CC" w:rsidRPr="00190D24">
              <w:rPr>
                <w:bCs/>
                <w:color w:val="000000"/>
                <w:sz w:val="22"/>
                <w:szCs w:val="22"/>
              </w:rPr>
              <w:t xml:space="preserve"> provided by:</w:t>
            </w:r>
          </w:p>
        </w:tc>
        <w:sdt>
          <w:sdtPr>
            <w:rPr>
              <w:rFonts w:eastAsiaTheme="minorHAnsi"/>
              <w:b/>
              <w:noProof w:val="0"/>
              <w:color w:val="auto"/>
              <w:sz w:val="22"/>
              <w:szCs w:val="22"/>
              <w:lang w:val="en-GB"/>
            </w:rPr>
            <w:id w:val="1910027941"/>
            <w:placeholder>
              <w:docPart w:val="1810A8D29BF94C468B9895EEE38B714A"/>
            </w:placeholder>
            <w:showingPlcHdr/>
            <w:dataBinding w:prefixMappings="xmlns:ns0='SFRSettings' " w:xpath="/ns0:TestXMLNode[1]/ns0:Name[1]" w:storeItemID="{7097D33C-C3F7-4316-BF7A-C3113690F34B}"/>
            <w:text/>
          </w:sdtPr>
          <w:sdtEndPr/>
          <w:sdtContent>
            <w:tc>
              <w:tcPr>
                <w:tcW w:w="3402" w:type="dxa"/>
                <w:tcBorders>
                  <w:top w:val="single" w:sz="12" w:space="0" w:color="auto"/>
                  <w:left w:val="single" w:sz="2" w:space="0" w:color="auto"/>
                  <w:bottom w:val="single" w:sz="2" w:space="0" w:color="auto"/>
                  <w:right w:val="single" w:sz="2" w:space="0" w:color="auto"/>
                </w:tcBorders>
                <w:shd w:val="clear" w:color="auto" w:fill="auto"/>
                <w:vAlign w:val="center"/>
              </w:tcPr>
              <w:p w14:paraId="0D08921F" w14:textId="1F549EEA" w:rsidR="006F38CC" w:rsidRPr="00215794" w:rsidRDefault="00BA48FD" w:rsidP="00DE4425">
                <w:pPr>
                  <w:pStyle w:val="Heading5"/>
                  <w:jc w:val="left"/>
                  <w:rPr>
                    <w:b/>
                    <w:color w:val="000000"/>
                    <w:sz w:val="22"/>
                    <w:szCs w:val="22"/>
                  </w:rPr>
                </w:pPr>
                <w:r w:rsidRPr="0042173B">
                  <w:rPr>
                    <w:rStyle w:val="PlaceholderText"/>
                    <w:color w:val="808080" w:themeColor="background1" w:themeShade="80"/>
                    <w:sz w:val="22"/>
                    <w:szCs w:val="22"/>
                  </w:rPr>
                  <w:t>Click or tap here to enter text.</w:t>
                </w:r>
              </w:p>
            </w:tc>
          </w:sdtContent>
        </w:sdt>
        <w:tc>
          <w:tcPr>
            <w:tcW w:w="1560" w:type="dxa"/>
            <w:gridSpan w:val="2"/>
            <w:tcBorders>
              <w:top w:val="single" w:sz="12" w:space="0" w:color="auto"/>
              <w:left w:val="single" w:sz="2" w:space="0" w:color="auto"/>
              <w:bottom w:val="single" w:sz="2" w:space="0" w:color="auto"/>
              <w:right w:val="single" w:sz="2" w:space="0" w:color="auto"/>
            </w:tcBorders>
            <w:shd w:val="clear" w:color="auto" w:fill="auto"/>
            <w:vAlign w:val="center"/>
          </w:tcPr>
          <w:p w14:paraId="1CDA78FE" w14:textId="4439A7C3" w:rsidR="006F38CC" w:rsidRPr="00190D24" w:rsidRDefault="00441E5D" w:rsidP="00DE4425">
            <w:pPr>
              <w:pStyle w:val="Heading5"/>
              <w:jc w:val="left"/>
              <w:rPr>
                <w:bCs/>
                <w:color w:val="000000"/>
                <w:sz w:val="22"/>
                <w:szCs w:val="22"/>
              </w:rPr>
            </w:pPr>
            <w:r>
              <w:rPr>
                <w:bCs/>
                <w:color w:val="000000"/>
                <w:sz w:val="22"/>
                <w:szCs w:val="22"/>
              </w:rPr>
              <w:t>Organisation:</w:t>
            </w:r>
            <w:r w:rsidR="006F38CC" w:rsidRPr="00190D24">
              <w:rPr>
                <w:bCs/>
                <w:color w:val="000000"/>
                <w:sz w:val="22"/>
                <w:szCs w:val="22"/>
              </w:rPr>
              <w:t xml:space="preserve"> </w:t>
            </w:r>
          </w:p>
        </w:tc>
        <w:sdt>
          <w:sdtPr>
            <w:rPr>
              <w:rFonts w:eastAsiaTheme="minorHAnsi"/>
              <w:b/>
              <w:bCs/>
              <w:noProof w:val="0"/>
              <w:color w:val="auto"/>
              <w:sz w:val="22"/>
              <w:szCs w:val="22"/>
              <w:lang w:val="en-GB"/>
            </w:rPr>
            <w:id w:val="103850915"/>
            <w:placeholder>
              <w:docPart w:val="2825E7030048489B8DFF623839D8CC45"/>
            </w:placeholder>
            <w:showingPlcHdr/>
            <w:dataBinding w:prefixMappings="xmlns:ns0='SFRSettings' " w:xpath="/ns0:TestXMLNode[1]/ns0:Organisation[1]" w:storeItemID="{7097D33C-C3F7-4316-BF7A-C3113690F34B}"/>
            <w:text/>
          </w:sdtPr>
          <w:sdtEndPr/>
          <w:sdtContent>
            <w:tc>
              <w:tcPr>
                <w:tcW w:w="3411" w:type="dxa"/>
                <w:gridSpan w:val="4"/>
                <w:tcBorders>
                  <w:top w:val="single" w:sz="12" w:space="0" w:color="auto"/>
                  <w:left w:val="single" w:sz="2" w:space="0" w:color="auto"/>
                  <w:bottom w:val="single" w:sz="2" w:space="0" w:color="auto"/>
                  <w:right w:val="single" w:sz="12" w:space="0" w:color="auto"/>
                </w:tcBorders>
                <w:shd w:val="clear" w:color="auto" w:fill="auto"/>
                <w:vAlign w:val="center"/>
              </w:tcPr>
              <w:p w14:paraId="046077ED" w14:textId="54082F89" w:rsidR="006F38CC" w:rsidRPr="00215794" w:rsidRDefault="00DB2011" w:rsidP="00DE4425">
                <w:pPr>
                  <w:pStyle w:val="Heading5"/>
                  <w:jc w:val="left"/>
                  <w:rPr>
                    <w:b/>
                    <w:color w:val="000000"/>
                    <w:sz w:val="22"/>
                    <w:szCs w:val="22"/>
                  </w:rPr>
                </w:pPr>
                <w:r w:rsidRPr="0042173B">
                  <w:rPr>
                    <w:rStyle w:val="PlaceholderText"/>
                    <w:color w:val="808080" w:themeColor="background1" w:themeShade="80"/>
                    <w:sz w:val="22"/>
                    <w:szCs w:val="22"/>
                  </w:rPr>
                  <w:t>Click or tap here to enter text.</w:t>
                </w:r>
              </w:p>
            </w:tc>
          </w:sdtContent>
        </w:sdt>
      </w:tr>
      <w:tr w:rsidR="000F051F" w:rsidRPr="00190D24" w14:paraId="0C25C932" w14:textId="05099C00" w:rsidTr="000F051F">
        <w:trPr>
          <w:trHeight w:val="357"/>
          <w:tblHeader/>
        </w:trPr>
        <w:tc>
          <w:tcPr>
            <w:tcW w:w="2260" w:type="dxa"/>
            <w:gridSpan w:val="2"/>
            <w:tcBorders>
              <w:top w:val="single" w:sz="2" w:space="0" w:color="auto"/>
              <w:left w:val="single" w:sz="12" w:space="0" w:color="auto"/>
              <w:bottom w:val="single" w:sz="12" w:space="0" w:color="auto"/>
              <w:right w:val="single" w:sz="2" w:space="0" w:color="auto"/>
            </w:tcBorders>
            <w:shd w:val="clear" w:color="auto" w:fill="FFFFFF"/>
            <w:vAlign w:val="center"/>
          </w:tcPr>
          <w:p w14:paraId="14E4DD84" w14:textId="1649E0B5" w:rsidR="000F051F" w:rsidRPr="00190D24" w:rsidRDefault="000F051F" w:rsidP="00DE4425">
            <w:pPr>
              <w:rPr>
                <w:rFonts w:ascii="Arial" w:hAnsi="Arial" w:cs="Arial"/>
                <w:bCs/>
                <w:sz w:val="22"/>
                <w:szCs w:val="22"/>
              </w:rPr>
            </w:pPr>
            <w:r w:rsidRPr="00190D24">
              <w:rPr>
                <w:rFonts w:ascii="Arial" w:hAnsi="Arial" w:cs="Arial"/>
                <w:bCs/>
                <w:sz w:val="22"/>
                <w:szCs w:val="22"/>
              </w:rPr>
              <w:t>Date of</w:t>
            </w:r>
            <w:r w:rsidR="00D97CC5">
              <w:rPr>
                <w:rFonts w:ascii="Arial" w:hAnsi="Arial" w:cs="Arial"/>
                <w:bCs/>
                <w:sz w:val="22"/>
                <w:szCs w:val="22"/>
              </w:rPr>
              <w:t xml:space="preserve"> S</w:t>
            </w:r>
            <w:r>
              <w:rPr>
                <w:rFonts w:ascii="Arial" w:hAnsi="Arial" w:cs="Arial"/>
                <w:bCs/>
                <w:sz w:val="22"/>
                <w:szCs w:val="22"/>
              </w:rPr>
              <w:t>tatement</w:t>
            </w:r>
            <w:r w:rsidRPr="00190D24">
              <w:rPr>
                <w:rFonts w:ascii="Arial" w:hAnsi="Arial" w:cs="Arial"/>
                <w:bCs/>
                <w:sz w:val="22"/>
                <w:szCs w:val="22"/>
              </w:rPr>
              <w:t xml:space="preserve">: </w:t>
            </w:r>
          </w:p>
        </w:tc>
        <w:sdt>
          <w:sdtPr>
            <w:rPr>
              <w:rFonts w:ascii="Arial" w:eastAsiaTheme="minorHAnsi" w:hAnsi="Arial" w:cs="Arial"/>
              <w:b/>
              <w:sz w:val="22"/>
              <w:szCs w:val="22"/>
              <w:lang w:eastAsia="en-US"/>
            </w:rPr>
            <w:id w:val="1059291385"/>
            <w:placeholder>
              <w:docPart w:val="98B01526322C4CEDAF597ABDFA28E52A"/>
            </w:placeholder>
            <w:showingPlcHdr/>
            <w:dataBinding w:prefixMappings="xmlns:ns0='SFRSettings' " w:xpath="/ns0:TestXMLNode[1]/ns0:Date[1]" w:storeItemID="{AB850E12-F8AF-431E-92D8-0B617A82CEE3}"/>
            <w:text/>
          </w:sdtPr>
          <w:sdtEndPr/>
          <w:sdtContent>
            <w:tc>
              <w:tcPr>
                <w:tcW w:w="3402" w:type="dxa"/>
                <w:tcBorders>
                  <w:top w:val="single" w:sz="2" w:space="0" w:color="auto"/>
                  <w:left w:val="single" w:sz="2" w:space="0" w:color="auto"/>
                  <w:bottom w:val="single" w:sz="12" w:space="0" w:color="auto"/>
                  <w:right w:val="single" w:sz="4" w:space="0" w:color="auto"/>
                </w:tcBorders>
                <w:shd w:val="clear" w:color="auto" w:fill="FFFFFF"/>
                <w:vAlign w:val="center"/>
              </w:tcPr>
              <w:p w14:paraId="2B12D298" w14:textId="73DBEEDB" w:rsidR="000F051F" w:rsidRPr="00190D24" w:rsidRDefault="00DB2011" w:rsidP="00DE4425">
                <w:pPr>
                  <w:rPr>
                    <w:rFonts w:ascii="Arial" w:hAnsi="Arial" w:cs="Arial"/>
                    <w:b/>
                    <w:bCs/>
                    <w:noProof/>
                    <w:sz w:val="22"/>
                    <w:szCs w:val="22"/>
                    <w:lang w:val="en-US" w:eastAsia="en-US"/>
                  </w:rPr>
                </w:pPr>
                <w:r w:rsidRPr="0042173B">
                  <w:rPr>
                    <w:rStyle w:val="PlaceholderText"/>
                    <w:rFonts w:ascii="Arial" w:hAnsi="Arial" w:cs="Arial"/>
                    <w:noProof/>
                    <w:color w:val="808080" w:themeColor="background1" w:themeShade="80"/>
                    <w:sz w:val="22"/>
                    <w:szCs w:val="22"/>
                    <w:lang w:val="en-US" w:eastAsia="en-US"/>
                  </w:rPr>
                  <w:t>Click or tap here to enter text.</w:t>
                </w:r>
              </w:p>
            </w:tc>
          </w:sdtContent>
        </w:sdt>
        <w:tc>
          <w:tcPr>
            <w:tcW w:w="2485" w:type="dxa"/>
            <w:gridSpan w:val="5"/>
            <w:tcBorders>
              <w:top w:val="single" w:sz="2" w:space="0" w:color="auto"/>
              <w:left w:val="single" w:sz="4" w:space="0" w:color="auto"/>
              <w:bottom w:val="single" w:sz="12" w:space="0" w:color="auto"/>
              <w:right w:val="single" w:sz="4" w:space="0" w:color="auto"/>
            </w:tcBorders>
            <w:shd w:val="clear" w:color="auto" w:fill="FFFFFF"/>
            <w:vAlign w:val="center"/>
          </w:tcPr>
          <w:p w14:paraId="19DBFE06" w14:textId="3423F212" w:rsidR="000F051F" w:rsidRPr="000F051F" w:rsidRDefault="000F051F" w:rsidP="00DE4425">
            <w:pPr>
              <w:rPr>
                <w:rFonts w:ascii="Arial" w:hAnsi="Arial" w:cs="Arial"/>
                <w:noProof/>
                <w:sz w:val="22"/>
                <w:szCs w:val="22"/>
                <w:lang w:val="en-US" w:eastAsia="en-US"/>
              </w:rPr>
            </w:pPr>
            <w:r w:rsidRPr="000F051F">
              <w:rPr>
                <w:rFonts w:ascii="Arial" w:hAnsi="Arial" w:cs="Arial"/>
                <w:noProof/>
                <w:sz w:val="22"/>
                <w:szCs w:val="22"/>
                <w:lang w:val="en-US" w:eastAsia="en-US"/>
              </w:rPr>
              <w:t>Annexes Included with this Statement:</w:t>
            </w:r>
          </w:p>
        </w:tc>
        <w:tc>
          <w:tcPr>
            <w:tcW w:w="2486" w:type="dxa"/>
            <w:tcBorders>
              <w:top w:val="single" w:sz="2" w:space="0" w:color="auto"/>
              <w:left w:val="single" w:sz="4" w:space="0" w:color="auto"/>
              <w:bottom w:val="single" w:sz="12" w:space="0" w:color="auto"/>
              <w:right w:val="single" w:sz="12" w:space="0" w:color="auto"/>
            </w:tcBorders>
            <w:shd w:val="clear" w:color="auto" w:fill="FFFFFF"/>
            <w:vAlign w:val="center"/>
          </w:tcPr>
          <w:sdt>
            <w:sdtPr>
              <w:rPr>
                <w:rFonts w:ascii="Arial" w:eastAsiaTheme="minorHAnsi" w:hAnsi="Arial" w:cs="Arial"/>
                <w:b/>
                <w:bCs/>
                <w:sz w:val="22"/>
                <w:szCs w:val="22"/>
                <w:lang w:eastAsia="en-US"/>
              </w:rPr>
              <w:id w:val="-1366672634"/>
              <w:placeholder>
                <w:docPart w:val="296F882836A84FE88D4394245624921D"/>
              </w:placeholder>
              <w:dropDownList>
                <w:listItem w:displayText="Choose from List" w:value="Choose from List"/>
                <w:listItem w:displayText="None" w:value="None"/>
                <w:listItem w:displayText="Annex B" w:value="Annex B"/>
                <w:listItem w:displayText="Annexes B and D" w:value="Annexes B and D"/>
                <w:listItem w:displayText="Annex D" w:value="Annex D"/>
              </w:dropDownList>
            </w:sdtPr>
            <w:sdtEndPr/>
            <w:sdtContent>
              <w:p w14:paraId="5CB26C36" w14:textId="3081D23E" w:rsidR="000F051F" w:rsidRPr="00630513" w:rsidRDefault="00C61E14" w:rsidP="00DE4425">
                <w:pPr>
                  <w:rPr>
                    <w:rFonts w:ascii="Arial" w:eastAsiaTheme="minorHAnsi" w:hAnsi="Arial" w:cs="Arial"/>
                    <w:b/>
                    <w:bCs/>
                    <w:sz w:val="22"/>
                    <w:szCs w:val="22"/>
                    <w:lang w:eastAsia="en-US"/>
                  </w:rPr>
                </w:pPr>
                <w:r w:rsidRPr="003757CD">
                  <w:rPr>
                    <w:rFonts w:ascii="Arial" w:eastAsiaTheme="minorHAnsi" w:hAnsi="Arial" w:cs="Arial"/>
                    <w:b/>
                    <w:bCs/>
                    <w:sz w:val="22"/>
                    <w:szCs w:val="22"/>
                    <w:lang w:eastAsia="en-US"/>
                  </w:rPr>
                  <w:t>Choose from List</w:t>
                </w:r>
              </w:p>
            </w:sdtContent>
          </w:sdt>
        </w:tc>
      </w:tr>
      <w:tr w:rsidR="002E4422" w:rsidRPr="00190D24" w14:paraId="55023812" w14:textId="77777777" w:rsidTr="00DE4425">
        <w:tc>
          <w:tcPr>
            <w:tcW w:w="10633" w:type="dxa"/>
            <w:gridSpan w:val="9"/>
            <w:tcBorders>
              <w:top w:val="single" w:sz="4" w:space="0" w:color="auto"/>
            </w:tcBorders>
            <w:shd w:val="clear" w:color="auto" w:fill="D9D9D9" w:themeFill="background1" w:themeFillShade="D9"/>
          </w:tcPr>
          <w:p w14:paraId="20A42A94" w14:textId="77777777" w:rsidR="002E4422" w:rsidRPr="00F87E8D" w:rsidRDefault="002E4422" w:rsidP="00DE4425">
            <w:pPr>
              <w:jc w:val="center"/>
              <w:rPr>
                <w:rFonts w:ascii="Arial" w:hAnsi="Arial" w:cs="Arial"/>
                <w:b/>
                <w:strike/>
                <w:szCs w:val="20"/>
              </w:rPr>
            </w:pPr>
          </w:p>
        </w:tc>
      </w:tr>
      <w:tr w:rsidR="0035102D" w:rsidRPr="00190D24" w14:paraId="33B9742E" w14:textId="77777777" w:rsidTr="00DE4425">
        <w:trPr>
          <w:trHeight w:val="567"/>
        </w:trPr>
        <w:tc>
          <w:tcPr>
            <w:tcW w:w="843" w:type="dxa"/>
            <w:tcBorders>
              <w:top w:val="single" w:sz="4" w:space="0" w:color="auto"/>
            </w:tcBorders>
            <w:shd w:val="clear" w:color="auto" w:fill="auto"/>
            <w:vAlign w:val="center"/>
          </w:tcPr>
          <w:p w14:paraId="512DEF3E" w14:textId="77777777" w:rsidR="00190D24" w:rsidRPr="00190D24" w:rsidRDefault="002E4422" w:rsidP="004F354B">
            <w:pPr>
              <w:tabs>
                <w:tab w:val="left" w:pos="4485"/>
              </w:tabs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1.</w:t>
            </w:r>
          </w:p>
        </w:tc>
        <w:tc>
          <w:tcPr>
            <w:tcW w:w="9790" w:type="dxa"/>
            <w:gridSpan w:val="8"/>
            <w:tcBorders>
              <w:top w:val="single" w:sz="4" w:space="0" w:color="auto"/>
            </w:tcBorders>
            <w:shd w:val="clear" w:color="auto" w:fill="auto"/>
            <w:vAlign w:val="center"/>
          </w:tcPr>
          <w:p w14:paraId="6A3FFC28" w14:textId="28B7A4F3" w:rsidR="00230067" w:rsidRPr="00C61E14" w:rsidRDefault="00566BDD" w:rsidP="004F354B">
            <w:pPr>
              <w:jc w:val="both"/>
              <w:rPr>
                <w:rFonts w:ascii="Arial" w:hAnsi="Arial" w:cs="Arial"/>
                <w:b/>
                <w:bCs/>
                <w:sz w:val="22"/>
                <w:szCs w:val="22"/>
              </w:rPr>
            </w:pPr>
            <w:r w:rsidRPr="00C61E14">
              <w:rPr>
                <w:rFonts w:ascii="Arial" w:hAnsi="Arial" w:cs="Arial"/>
                <w:b/>
                <w:bCs/>
                <w:sz w:val="22"/>
                <w:szCs w:val="22"/>
              </w:rPr>
              <w:t>[</w:t>
            </w:r>
            <w:r w:rsidR="00604F63" w:rsidRPr="00C61E14">
              <w:rPr>
                <w:rFonts w:ascii="Arial" w:hAnsi="Arial" w:cs="Arial"/>
                <w:b/>
                <w:bCs/>
                <w:sz w:val="22"/>
                <w:szCs w:val="22"/>
              </w:rPr>
              <w:t>state issue and respon</w:t>
            </w:r>
            <w:r w:rsidR="00B72A13" w:rsidRPr="00C61E14">
              <w:rPr>
                <w:rFonts w:ascii="Arial" w:hAnsi="Arial" w:cs="Arial"/>
                <w:b/>
                <w:bCs/>
                <w:sz w:val="22"/>
                <w:szCs w:val="22"/>
              </w:rPr>
              <w:t>d here</w:t>
            </w:r>
            <w:r w:rsidRPr="00C61E14">
              <w:rPr>
                <w:rFonts w:ascii="Arial" w:hAnsi="Arial" w:cs="Arial"/>
                <w:b/>
                <w:bCs/>
                <w:sz w:val="22"/>
                <w:szCs w:val="22"/>
              </w:rPr>
              <w:t>]</w:t>
            </w:r>
          </w:p>
        </w:tc>
      </w:tr>
      <w:tr w:rsidR="002E4422" w:rsidRPr="00190D24" w14:paraId="1569843E" w14:textId="77777777" w:rsidTr="00DE4425">
        <w:trPr>
          <w:trHeight w:val="567"/>
        </w:trPr>
        <w:tc>
          <w:tcPr>
            <w:tcW w:w="843" w:type="dxa"/>
            <w:tcBorders>
              <w:top w:val="single" w:sz="4" w:space="0" w:color="auto"/>
            </w:tcBorders>
            <w:shd w:val="clear" w:color="auto" w:fill="auto"/>
            <w:vAlign w:val="center"/>
          </w:tcPr>
          <w:p w14:paraId="6CAAE6E5" w14:textId="77777777" w:rsidR="002E4422" w:rsidRDefault="002E4422" w:rsidP="004F354B">
            <w:pPr>
              <w:tabs>
                <w:tab w:val="left" w:pos="4485"/>
              </w:tabs>
              <w:jc w:val="center"/>
              <w:rPr>
                <w:rFonts w:ascii="Arial" w:hAnsi="Arial" w:cs="Arial"/>
                <w:sz w:val="20"/>
                <w:szCs w:val="20"/>
              </w:rPr>
            </w:pPr>
            <w:r>
              <w:rPr>
                <w:rFonts w:ascii="Arial" w:hAnsi="Arial" w:cs="Arial"/>
                <w:sz w:val="20"/>
                <w:szCs w:val="20"/>
              </w:rPr>
              <w:t>2.</w:t>
            </w:r>
          </w:p>
        </w:tc>
        <w:tc>
          <w:tcPr>
            <w:tcW w:w="9790" w:type="dxa"/>
            <w:gridSpan w:val="8"/>
            <w:tcBorders>
              <w:top w:val="single" w:sz="4" w:space="0" w:color="auto"/>
            </w:tcBorders>
            <w:shd w:val="clear" w:color="auto" w:fill="auto"/>
            <w:vAlign w:val="center"/>
          </w:tcPr>
          <w:p w14:paraId="7368C564" w14:textId="17C8EB47" w:rsidR="00BA48FD" w:rsidRPr="000155DD" w:rsidRDefault="00566BDD" w:rsidP="004F354B">
            <w:pPr>
              <w:jc w:val="both"/>
              <w:rPr>
                <w:rFonts w:ascii="Arial" w:hAnsi="Arial" w:cs="Arial"/>
                <w:b/>
                <w:bCs/>
                <w:sz w:val="22"/>
                <w:szCs w:val="22"/>
              </w:rPr>
            </w:pPr>
            <w:r w:rsidRPr="00C61E14">
              <w:rPr>
                <w:rFonts w:ascii="Arial" w:hAnsi="Arial" w:cs="Arial"/>
                <w:b/>
                <w:bCs/>
                <w:sz w:val="22"/>
                <w:szCs w:val="22"/>
              </w:rPr>
              <w:t>[</w:t>
            </w:r>
            <w:r w:rsidR="00604F63" w:rsidRPr="00C61E14">
              <w:rPr>
                <w:rFonts w:ascii="Arial" w:hAnsi="Arial" w:cs="Arial"/>
                <w:b/>
                <w:bCs/>
                <w:sz w:val="22"/>
                <w:szCs w:val="22"/>
              </w:rPr>
              <w:t>state issue and respon</w:t>
            </w:r>
            <w:r w:rsidR="00B72A13" w:rsidRPr="00C61E14">
              <w:rPr>
                <w:rFonts w:ascii="Arial" w:hAnsi="Arial" w:cs="Arial"/>
                <w:b/>
                <w:bCs/>
                <w:sz w:val="22"/>
                <w:szCs w:val="22"/>
              </w:rPr>
              <w:t>d here</w:t>
            </w:r>
            <w:r w:rsidRPr="00C61E14">
              <w:rPr>
                <w:rFonts w:ascii="Arial" w:hAnsi="Arial" w:cs="Arial"/>
                <w:b/>
                <w:bCs/>
                <w:sz w:val="22"/>
                <w:szCs w:val="22"/>
              </w:rPr>
              <w:t>]</w:t>
            </w:r>
          </w:p>
        </w:tc>
      </w:tr>
      <w:tr w:rsidR="00DF0860" w:rsidRPr="00190D24" w14:paraId="4501513F" w14:textId="77777777" w:rsidTr="00DE4425">
        <w:trPr>
          <w:trHeight w:val="567"/>
        </w:trPr>
        <w:tc>
          <w:tcPr>
            <w:tcW w:w="10633" w:type="dxa"/>
            <w:gridSpan w:val="9"/>
            <w:tcBorders>
              <w:top w:val="single" w:sz="4" w:space="0" w:color="auto"/>
            </w:tcBorders>
            <w:shd w:val="clear" w:color="auto" w:fill="auto"/>
            <w:vAlign w:val="center"/>
          </w:tcPr>
          <w:p w14:paraId="07C8203A" w14:textId="3061AE3E" w:rsidR="00736BCE" w:rsidRPr="00380E9B" w:rsidRDefault="00EF4E12" w:rsidP="004F0413">
            <w:pPr>
              <w:rPr>
                <w:rFonts w:ascii="Arial" w:eastAsiaTheme="minorHAnsi" w:hAnsi="Arial" w:cs="Arial"/>
                <w:b/>
                <w:bCs/>
                <w:sz w:val="22"/>
                <w:szCs w:val="22"/>
                <w:lang w:eastAsia="en-US"/>
              </w:rPr>
            </w:pPr>
            <w:r w:rsidRPr="00380E9B">
              <w:rPr>
                <w:rFonts w:ascii="Arial" w:eastAsiaTheme="minorHAnsi" w:hAnsi="Arial" w:cs="Arial"/>
                <w:b/>
                <w:bCs/>
                <w:sz w:val="22"/>
                <w:szCs w:val="22"/>
                <w:lang w:eastAsia="en-US"/>
              </w:rPr>
              <w:t>Evidence Type Supporting / Technical Info</w:t>
            </w:r>
          </w:p>
          <w:p w14:paraId="782FBB05" w14:textId="77777777" w:rsidR="00736BCE" w:rsidRDefault="00736BCE" w:rsidP="003D5550">
            <w:pPr>
              <w:jc w:val="both"/>
              <w:rPr>
                <w:rFonts w:ascii="Arial" w:hAnsi="Arial" w:cs="Arial"/>
                <w:b/>
                <w:bCs/>
                <w:color w:val="0000FF"/>
                <w:sz w:val="22"/>
                <w:szCs w:val="22"/>
              </w:rPr>
            </w:pPr>
          </w:p>
          <w:p w14:paraId="71EE4E9C" w14:textId="77777777" w:rsidR="00736BCE" w:rsidRDefault="00736BCE" w:rsidP="003D5550">
            <w:pPr>
              <w:jc w:val="both"/>
              <w:rPr>
                <w:rFonts w:ascii="Arial" w:hAnsi="Arial" w:cs="Arial"/>
                <w:b/>
                <w:bCs/>
                <w:color w:val="0000FF"/>
                <w:sz w:val="22"/>
                <w:szCs w:val="22"/>
              </w:rPr>
            </w:pPr>
          </w:p>
          <w:p w14:paraId="70D29E17" w14:textId="77777777" w:rsidR="0042173B" w:rsidRDefault="0042173B" w:rsidP="003D5550">
            <w:pPr>
              <w:jc w:val="both"/>
              <w:rPr>
                <w:rFonts w:ascii="Arial" w:hAnsi="Arial" w:cs="Arial"/>
                <w:b/>
                <w:bCs/>
                <w:color w:val="0000FF"/>
                <w:sz w:val="22"/>
                <w:szCs w:val="22"/>
              </w:rPr>
            </w:pPr>
          </w:p>
          <w:p w14:paraId="7CE7003E" w14:textId="5E4AA617" w:rsidR="0042173B" w:rsidRPr="00604F63" w:rsidRDefault="0042173B" w:rsidP="003D5550">
            <w:pPr>
              <w:jc w:val="both"/>
              <w:rPr>
                <w:rFonts w:ascii="Arial" w:hAnsi="Arial" w:cs="Arial"/>
                <w:b/>
                <w:bCs/>
                <w:color w:val="0000FF"/>
                <w:sz w:val="22"/>
                <w:szCs w:val="22"/>
              </w:rPr>
            </w:pPr>
          </w:p>
        </w:tc>
      </w:tr>
      <w:tr w:rsidR="003D5550" w:rsidRPr="00190D24" w14:paraId="76F52F4B" w14:textId="77777777" w:rsidTr="00DE4425">
        <w:trPr>
          <w:trHeight w:val="567"/>
        </w:trPr>
        <w:tc>
          <w:tcPr>
            <w:tcW w:w="10633" w:type="dxa"/>
            <w:gridSpan w:val="9"/>
            <w:tcBorders>
              <w:top w:val="single" w:sz="4" w:space="0" w:color="auto"/>
            </w:tcBorders>
            <w:shd w:val="clear" w:color="auto" w:fill="auto"/>
            <w:vAlign w:val="center"/>
          </w:tcPr>
          <w:p w14:paraId="2BB3E30E" w14:textId="77777777" w:rsidR="001C2A93" w:rsidRPr="001C2A93" w:rsidRDefault="001C2A93" w:rsidP="001C2A93">
            <w:pPr>
              <w:tabs>
                <w:tab w:val="left" w:pos="6420"/>
              </w:tabs>
              <w:jc w:val="both"/>
              <w:rPr>
                <w:rFonts w:ascii="Arial" w:eastAsiaTheme="minorHAnsi" w:hAnsi="Arial" w:cs="Arial"/>
                <w:b/>
                <w:bCs/>
                <w:sz w:val="20"/>
                <w:szCs w:val="20"/>
                <w:lang w:eastAsia="en-US"/>
              </w:rPr>
            </w:pPr>
            <w:r w:rsidRPr="001C2A93">
              <w:rPr>
                <w:rFonts w:ascii="Arial" w:eastAsiaTheme="minorHAnsi" w:hAnsi="Arial" w:cs="Arial"/>
                <w:b/>
                <w:bCs/>
                <w:sz w:val="22"/>
                <w:szCs w:val="22"/>
                <w:lang w:eastAsia="en-US"/>
              </w:rPr>
              <w:t>Declaration of Compliance with the Code of Practice published by the Statutory Forensic Science Regulator</w:t>
            </w:r>
            <w:r w:rsidRPr="001C2A93">
              <w:rPr>
                <w:rFonts w:ascii="Arial" w:eastAsiaTheme="minorHAnsi" w:hAnsi="Arial" w:cs="Arial"/>
                <w:b/>
                <w:bCs/>
                <w:sz w:val="20"/>
                <w:szCs w:val="20"/>
                <w:lang w:eastAsia="en-US"/>
              </w:rPr>
              <w:t xml:space="preserve"> </w:t>
            </w:r>
          </w:p>
          <w:p w14:paraId="2F1A535F" w14:textId="77777777" w:rsidR="001C2A93" w:rsidRPr="001C2A93" w:rsidRDefault="001C2A93" w:rsidP="001C2A93">
            <w:pPr>
              <w:jc w:val="both"/>
              <w:textAlignment w:val="baseline"/>
              <w:rPr>
                <w:rFonts w:ascii="Arial" w:eastAsiaTheme="minorHAnsi" w:hAnsi="Arial" w:cstheme="minorBidi"/>
                <w:color w:val="000000" w:themeColor="text1"/>
                <w:sz w:val="22"/>
                <w:szCs w:val="22"/>
                <w:lang w:eastAsia="en-US"/>
              </w:rPr>
            </w:pPr>
            <w:r w:rsidRPr="001C2A93">
              <w:rPr>
                <w:rFonts w:ascii="Arial" w:eastAsiaTheme="minorHAnsi" w:hAnsi="Arial" w:cstheme="minorBidi"/>
                <w:color w:val="000000" w:themeColor="text1"/>
                <w:sz w:val="22"/>
                <w:szCs w:val="22"/>
                <w:lang w:eastAsia="en-US"/>
              </w:rPr>
              <w:t>(Insert appropriate declaration – Refer to FSR Guidance: Declarations of Compliance and Non-Compliance with the Code of Practice FSR-GUI-0001)</w:t>
            </w:r>
          </w:p>
          <w:p w14:paraId="1FFD41B3" w14:textId="77777777" w:rsidR="001C2A93" w:rsidRPr="001C2A93" w:rsidRDefault="001C2A93" w:rsidP="001C2A93">
            <w:pPr>
              <w:tabs>
                <w:tab w:val="left" w:pos="6420"/>
              </w:tabs>
              <w:jc w:val="both"/>
              <w:rPr>
                <w:rFonts w:ascii="Arial" w:hAnsi="Arial" w:cs="Arial"/>
                <w:b/>
                <w:szCs w:val="20"/>
              </w:rPr>
            </w:pPr>
          </w:p>
          <w:p w14:paraId="51CE2FDE" w14:textId="77777777" w:rsidR="001C2A93" w:rsidRPr="001C2A93" w:rsidRDefault="001C2A93" w:rsidP="001C2A93">
            <w:pPr>
              <w:rPr>
                <w:rFonts w:ascii="Aptos" w:hAnsi="Aptos"/>
                <w:i/>
                <w:iCs/>
                <w:color w:val="FF0000"/>
                <w:sz w:val="22"/>
                <w:szCs w:val="22"/>
              </w:rPr>
            </w:pPr>
            <w:r w:rsidRPr="001C2A93">
              <w:rPr>
                <w:rFonts w:ascii="Aptos" w:hAnsi="Aptos"/>
                <w:i/>
                <w:iCs/>
                <w:color w:val="FF0000"/>
                <w:sz w:val="22"/>
              </w:rPr>
              <w:t>Where accredited activities are included:</w:t>
            </w:r>
          </w:p>
          <w:p w14:paraId="6E0F2832" w14:textId="77777777" w:rsidR="001C2A93" w:rsidRPr="001C2A93" w:rsidRDefault="001C2A93" w:rsidP="001C2A93">
            <w:pPr>
              <w:rPr>
                <w:rFonts w:ascii="Aptos" w:hAnsi="Aptos"/>
                <w:sz w:val="22"/>
              </w:rPr>
            </w:pPr>
            <w:r w:rsidRPr="001C2A93">
              <w:rPr>
                <w:rFonts w:ascii="Aptos" w:hAnsi="Aptos"/>
                <w:sz w:val="22"/>
              </w:rPr>
              <w:t>[Insert your accredited entity] is a UKAS accredited [testing laboratory/inspection body] No ####.</w:t>
            </w:r>
          </w:p>
          <w:p w14:paraId="5685EA1E" w14:textId="77777777" w:rsidR="001C2A93" w:rsidRPr="001C2A93" w:rsidRDefault="001C2A93" w:rsidP="001C2A93">
            <w:pPr>
              <w:rPr>
                <w:rFonts w:ascii="Calibri" w:hAnsi="Calibri"/>
                <w:i/>
                <w:iCs/>
                <w:sz w:val="18"/>
                <w:szCs w:val="18"/>
              </w:rPr>
            </w:pPr>
            <w:r w:rsidRPr="001C2A93">
              <w:rPr>
                <w:rFonts w:ascii="Arial" w:hAnsi="Arial"/>
                <w:i/>
                <w:iCs/>
                <w:sz w:val="18"/>
                <w:szCs w:val="18"/>
              </w:rPr>
              <w:t>(Delete as applicable)</w:t>
            </w:r>
          </w:p>
          <w:p w14:paraId="78768C66" w14:textId="6BA8A516" w:rsidR="00DF459E" w:rsidRDefault="00DF459E" w:rsidP="00AF1B5A">
            <w:pPr>
              <w:tabs>
                <w:tab w:val="left" w:pos="6420"/>
              </w:tabs>
              <w:jc w:val="both"/>
              <w:rPr>
                <w:rFonts w:ascii="Arial" w:hAnsi="Arial" w:cs="Arial"/>
                <w:b/>
                <w:szCs w:val="20"/>
              </w:rPr>
            </w:pPr>
          </w:p>
        </w:tc>
      </w:tr>
      <w:tr w:rsidR="0035102D" w:rsidRPr="00190D24" w14:paraId="30088A74" w14:textId="77777777" w:rsidTr="00CA7102">
        <w:trPr>
          <w:trHeight w:val="565"/>
        </w:trPr>
        <w:tc>
          <w:tcPr>
            <w:tcW w:w="10633" w:type="dxa"/>
            <w:gridSpan w:val="9"/>
            <w:tcBorders>
              <w:top w:val="single" w:sz="4" w:space="0" w:color="auto"/>
            </w:tcBorders>
            <w:shd w:val="clear" w:color="auto" w:fill="auto"/>
          </w:tcPr>
          <w:p w14:paraId="7B1B670E" w14:textId="77777777" w:rsidR="00470F86" w:rsidRDefault="00DA2A4C" w:rsidP="00CA7102">
            <w:pPr>
              <w:rPr>
                <w:rFonts w:ascii="Arial" w:hAnsi="Arial" w:cs="Arial"/>
                <w:b/>
                <w:sz w:val="22"/>
                <w:szCs w:val="20"/>
              </w:rPr>
            </w:pPr>
            <w:r>
              <w:rPr>
                <w:rFonts w:ascii="Arial" w:hAnsi="Arial" w:cs="Arial"/>
                <w:b/>
                <w:sz w:val="22"/>
                <w:szCs w:val="20"/>
              </w:rPr>
              <w:t xml:space="preserve">Qualifications and </w:t>
            </w:r>
            <w:r w:rsidR="00604F63" w:rsidRPr="00A30979">
              <w:rPr>
                <w:rFonts w:ascii="Arial" w:eastAsiaTheme="minorHAnsi" w:hAnsi="Arial" w:cs="Arial"/>
                <w:b/>
                <w:sz w:val="22"/>
                <w:szCs w:val="20"/>
                <w:lang w:eastAsia="en-US"/>
              </w:rPr>
              <w:t>Experience</w:t>
            </w:r>
            <w:r w:rsidR="00604F63" w:rsidRPr="00604F63">
              <w:rPr>
                <w:rFonts w:ascii="Arial" w:hAnsi="Arial" w:cs="Arial"/>
                <w:b/>
                <w:sz w:val="22"/>
                <w:szCs w:val="20"/>
              </w:rPr>
              <w:t xml:space="preserve"> </w:t>
            </w:r>
          </w:p>
          <w:p w14:paraId="494325A8" w14:textId="509EE747" w:rsidR="00CA7102" w:rsidRPr="00190D24" w:rsidRDefault="00CA7102" w:rsidP="00CA7102">
            <w:pPr>
              <w:rPr>
                <w:rFonts w:ascii="Arial" w:hAnsi="Arial" w:cs="Arial"/>
                <w:b/>
                <w:sz w:val="20"/>
                <w:szCs w:val="20"/>
              </w:rPr>
            </w:pPr>
          </w:p>
        </w:tc>
      </w:tr>
      <w:tr w:rsidR="00D66D9D" w:rsidRPr="00190D24" w14:paraId="6C94C176" w14:textId="77777777" w:rsidTr="00DE4425">
        <w:trPr>
          <w:trHeight w:val="1531"/>
        </w:trPr>
        <w:tc>
          <w:tcPr>
            <w:tcW w:w="10633" w:type="dxa"/>
            <w:gridSpan w:val="9"/>
            <w:tcBorders>
              <w:top w:val="single" w:sz="4" w:space="0" w:color="auto"/>
            </w:tcBorders>
            <w:shd w:val="clear" w:color="auto" w:fill="auto"/>
            <w:vAlign w:val="center"/>
          </w:tcPr>
          <w:p w14:paraId="52B4579C" w14:textId="77777777" w:rsidR="002E4422" w:rsidRPr="00A30979" w:rsidRDefault="002E4422" w:rsidP="00DE4425">
            <w:pPr>
              <w:jc w:val="both"/>
              <w:rPr>
                <w:rFonts w:ascii="Arial" w:hAnsi="Arial" w:cs="Arial"/>
                <w:bCs/>
                <w:sz w:val="18"/>
                <w:szCs w:val="22"/>
              </w:rPr>
            </w:pPr>
            <w:r w:rsidRPr="00A30979">
              <w:rPr>
                <w:rFonts w:ascii="Arial" w:hAnsi="Arial" w:cs="Arial"/>
                <w:bCs/>
                <w:sz w:val="18"/>
                <w:szCs w:val="22"/>
              </w:rPr>
              <w:t>Criminal Procedure Rules, r 16. 2; Criminal Justice Act 1967, s. 9</w:t>
            </w:r>
            <w:r w:rsidR="00604F63" w:rsidRPr="00A30979">
              <w:rPr>
                <w:rFonts w:ascii="Arial" w:hAnsi="Arial" w:cs="Arial"/>
                <w:bCs/>
                <w:sz w:val="18"/>
                <w:szCs w:val="22"/>
              </w:rPr>
              <w:t xml:space="preserve"> </w:t>
            </w:r>
          </w:p>
          <w:p w14:paraId="6B91E2D9" w14:textId="77777777" w:rsidR="002E4422" w:rsidRPr="00A30979" w:rsidRDefault="002E4422" w:rsidP="00DE4425">
            <w:pPr>
              <w:jc w:val="both"/>
              <w:rPr>
                <w:rFonts w:ascii="Arial" w:hAnsi="Arial" w:cs="Arial"/>
                <w:bCs/>
                <w:sz w:val="18"/>
                <w:szCs w:val="22"/>
              </w:rPr>
            </w:pPr>
          </w:p>
          <w:p w14:paraId="56B87D3E" w14:textId="3AD0E58B" w:rsidR="002E4422" w:rsidRPr="00A30979" w:rsidRDefault="000776FF" w:rsidP="00DE4425">
            <w:pPr>
              <w:jc w:val="both"/>
              <w:rPr>
                <w:rFonts w:ascii="Arial" w:hAnsi="Arial" w:cs="Arial"/>
                <w:bCs/>
                <w:sz w:val="18"/>
                <w:szCs w:val="22"/>
              </w:rPr>
            </w:pPr>
            <w:r w:rsidRPr="00A30979">
              <w:rPr>
                <w:rFonts w:ascii="Arial" w:hAnsi="Arial" w:cs="Arial"/>
                <w:bCs/>
                <w:sz w:val="18"/>
                <w:szCs w:val="22"/>
              </w:rPr>
              <w:t>Statement of</w:t>
            </w:r>
            <w:r w:rsidR="00A30979">
              <w:rPr>
                <w:rFonts w:ascii="Arial" w:hAnsi="Arial" w:cs="Arial"/>
                <w:bCs/>
                <w:sz w:val="18"/>
                <w:szCs w:val="22"/>
              </w:rPr>
              <w:t>:</w:t>
            </w:r>
            <w:r w:rsidR="002E4422" w:rsidRPr="00A30979">
              <w:rPr>
                <w:rFonts w:ascii="Arial" w:hAnsi="Arial" w:cs="Arial"/>
                <w:bCs/>
                <w:sz w:val="18"/>
                <w:szCs w:val="22"/>
              </w:rPr>
              <w:t xml:space="preserve"> </w:t>
            </w:r>
            <w:sdt>
              <w:sdtPr>
                <w:rPr>
                  <w:rFonts w:ascii="Arial" w:hAnsi="Arial" w:cs="Arial"/>
                  <w:b/>
                  <w:bCs/>
                  <w:color w:val="808080" w:themeColor="background1" w:themeShade="80"/>
                  <w:sz w:val="18"/>
                  <w:szCs w:val="22"/>
                </w:rPr>
                <w:id w:val="1606148075"/>
                <w:placeholder>
                  <w:docPart w:val="660C560A19BA4CA5A041E24AD64CBED2"/>
                </w:placeholder>
                <w:showingPlcHdr/>
                <w:dataBinding w:prefixMappings="xmlns:ns0='SFRSettings' " w:xpath="/ns0:TestXMLNode[1]/ns0:Name[1]" w:storeItemID="{7097D33C-C3F7-4316-BF7A-C3113690F34B}"/>
                <w:text/>
              </w:sdtPr>
              <w:sdtEndPr/>
              <w:sdtContent>
                <w:r w:rsidR="00BA48FD" w:rsidRPr="0042173B">
                  <w:rPr>
                    <w:rStyle w:val="PlaceholderText"/>
                    <w:rFonts w:ascii="Arial" w:hAnsi="Arial" w:cs="Arial"/>
                    <w:color w:val="808080" w:themeColor="background1" w:themeShade="80"/>
                    <w:sz w:val="22"/>
                    <w:szCs w:val="22"/>
                  </w:rPr>
                  <w:t>Click or tap here to enter text.</w:t>
                </w:r>
              </w:sdtContent>
            </w:sdt>
            <w:r w:rsidR="002E4422" w:rsidRPr="0042173B">
              <w:rPr>
                <w:rFonts w:ascii="Arial" w:hAnsi="Arial" w:cs="Arial"/>
                <w:bCs/>
                <w:color w:val="808080" w:themeColor="background1" w:themeShade="80"/>
                <w:sz w:val="18"/>
                <w:szCs w:val="22"/>
              </w:rPr>
              <w:t xml:space="preserve">     </w:t>
            </w:r>
          </w:p>
          <w:p w14:paraId="7EA98844" w14:textId="77777777" w:rsidR="002E4422" w:rsidRPr="00A30979" w:rsidRDefault="002E4422" w:rsidP="00DE4425">
            <w:pPr>
              <w:rPr>
                <w:rFonts w:ascii="Arial" w:hAnsi="Arial" w:cs="Arial"/>
                <w:bCs/>
                <w:sz w:val="18"/>
                <w:szCs w:val="22"/>
              </w:rPr>
            </w:pPr>
          </w:p>
          <w:p w14:paraId="4555185F" w14:textId="7B5AC48E" w:rsidR="00D66D9D" w:rsidRPr="00D6359C" w:rsidRDefault="002E4422" w:rsidP="00DE4425">
            <w:pPr>
              <w:rPr>
                <w:rFonts w:ascii="Arial" w:hAnsi="Arial" w:cs="Arial"/>
                <w:bCs/>
                <w:sz w:val="18"/>
                <w:szCs w:val="22"/>
              </w:rPr>
            </w:pPr>
            <w:r w:rsidRPr="00A30979">
              <w:rPr>
                <w:rFonts w:ascii="Arial" w:hAnsi="Arial" w:cs="Arial"/>
                <w:bCs/>
                <w:sz w:val="18"/>
                <w:szCs w:val="22"/>
              </w:rPr>
              <w:t xml:space="preserve">This </w:t>
            </w:r>
            <w:r w:rsidR="00DA2A4C" w:rsidRPr="00A30979">
              <w:rPr>
                <w:rFonts w:ascii="Arial" w:hAnsi="Arial" w:cs="Arial"/>
                <w:bCs/>
                <w:sz w:val="18"/>
                <w:szCs w:val="22"/>
              </w:rPr>
              <w:t xml:space="preserve">statement </w:t>
            </w:r>
            <w:r w:rsidRPr="00A30979">
              <w:rPr>
                <w:rFonts w:ascii="Arial" w:hAnsi="Arial" w:cs="Arial"/>
                <w:bCs/>
                <w:sz w:val="18"/>
                <w:szCs w:val="22"/>
              </w:rPr>
              <w:t xml:space="preserve">(consisting </w:t>
            </w:r>
            <w:r w:rsidR="001C1896" w:rsidRPr="00A30979">
              <w:rPr>
                <w:rFonts w:ascii="Arial" w:hAnsi="Arial" w:cs="Arial"/>
                <w:bCs/>
                <w:sz w:val="18"/>
                <w:szCs w:val="22"/>
              </w:rPr>
              <w:t>of</w:t>
            </w:r>
            <w:r w:rsidRPr="00A30979">
              <w:rPr>
                <w:rFonts w:ascii="Arial" w:hAnsi="Arial" w:cs="Arial"/>
                <w:bCs/>
                <w:sz w:val="18"/>
                <w:szCs w:val="22"/>
              </w:rPr>
              <w:t xml:space="preserve"> </w:t>
            </w:r>
            <w:r w:rsidR="006D0C45" w:rsidRPr="00A30979">
              <w:rPr>
                <w:rFonts w:ascii="Arial" w:hAnsi="Arial" w:cs="Arial"/>
                <w:bCs/>
                <w:color w:val="FF0000"/>
                <w:sz w:val="18"/>
                <w:szCs w:val="22"/>
              </w:rPr>
              <w:t>x</w:t>
            </w:r>
            <w:r w:rsidR="001C1896" w:rsidRPr="00A30979">
              <w:rPr>
                <w:rFonts w:ascii="Arial" w:hAnsi="Arial" w:cs="Arial"/>
                <w:bCs/>
                <w:color w:val="FF0000"/>
                <w:sz w:val="18"/>
                <w:szCs w:val="22"/>
              </w:rPr>
              <w:t xml:space="preserve"> </w:t>
            </w:r>
            <w:r w:rsidRPr="00A30979">
              <w:rPr>
                <w:rFonts w:ascii="Arial" w:hAnsi="Arial" w:cs="Arial"/>
                <w:bCs/>
                <w:sz w:val="18"/>
                <w:szCs w:val="22"/>
              </w:rPr>
              <w:t xml:space="preserve">pages signed by me) is true to the best of my knowledge and belief and I make it knowing that, if it is tendered in evidence, I shall be liable to prosecution if I have wilfully stated </w:t>
            </w:r>
            <w:r w:rsidR="00570857" w:rsidRPr="00A30979">
              <w:rPr>
                <w:rFonts w:ascii="Arial" w:hAnsi="Arial" w:cs="Arial"/>
                <w:bCs/>
                <w:sz w:val="18"/>
                <w:szCs w:val="22"/>
              </w:rPr>
              <w:t xml:space="preserve">in it </w:t>
            </w:r>
            <w:r w:rsidRPr="00A30979">
              <w:rPr>
                <w:rFonts w:ascii="Arial" w:hAnsi="Arial" w:cs="Arial"/>
                <w:bCs/>
                <w:sz w:val="18"/>
                <w:szCs w:val="22"/>
              </w:rPr>
              <w:t>anything which I know to be false, or do not believe to be true.</w:t>
            </w:r>
          </w:p>
        </w:tc>
      </w:tr>
      <w:tr w:rsidR="00F14E12" w:rsidRPr="00190D24" w14:paraId="79F26C13" w14:textId="77777777" w:rsidTr="00325FEC">
        <w:trPr>
          <w:trHeight w:val="617"/>
        </w:trPr>
        <w:tc>
          <w:tcPr>
            <w:tcW w:w="7505" w:type="dxa"/>
            <w:gridSpan w:val="6"/>
            <w:tcBorders>
              <w:top w:val="single" w:sz="4" w:space="0" w:color="auto"/>
            </w:tcBorders>
            <w:shd w:val="clear" w:color="auto" w:fill="auto"/>
            <w:vAlign w:val="center"/>
          </w:tcPr>
          <w:p w14:paraId="1C060FCE" w14:textId="423FAEC1" w:rsidR="00F14E12" w:rsidRPr="00A30979" w:rsidRDefault="00325FEC" w:rsidP="00DE4425">
            <w:pPr>
              <w:jc w:val="both"/>
              <w:rPr>
                <w:rFonts w:ascii="Arial" w:hAnsi="Arial" w:cs="Arial"/>
                <w:bCs/>
                <w:sz w:val="18"/>
                <w:szCs w:val="22"/>
              </w:rPr>
            </w:pPr>
            <w:r w:rsidRPr="005471FF">
              <w:rPr>
                <w:rFonts w:ascii="Arial" w:hAnsi="Arial" w:cs="Arial"/>
                <w:b/>
                <w:bCs/>
                <w:sz w:val="22"/>
                <w:szCs w:val="22"/>
              </w:rPr>
              <w:t>Signature:</w:t>
            </w:r>
          </w:p>
        </w:tc>
        <w:tc>
          <w:tcPr>
            <w:tcW w:w="3128" w:type="dxa"/>
            <w:gridSpan w:val="3"/>
            <w:tcBorders>
              <w:top w:val="single" w:sz="4" w:space="0" w:color="auto"/>
            </w:tcBorders>
            <w:shd w:val="clear" w:color="auto" w:fill="auto"/>
            <w:vAlign w:val="center"/>
          </w:tcPr>
          <w:p w14:paraId="4443D941" w14:textId="5A513AA8" w:rsidR="00F14E12" w:rsidRPr="00A30979" w:rsidRDefault="00F14E12" w:rsidP="00DE4425">
            <w:pPr>
              <w:jc w:val="both"/>
              <w:rPr>
                <w:rFonts w:ascii="Arial" w:hAnsi="Arial" w:cs="Arial"/>
                <w:bCs/>
                <w:sz w:val="18"/>
                <w:szCs w:val="22"/>
              </w:rPr>
            </w:pPr>
            <w:r w:rsidRPr="005471FF">
              <w:rPr>
                <w:rFonts w:ascii="Arial" w:hAnsi="Arial" w:cs="Arial"/>
                <w:b/>
                <w:bCs/>
                <w:sz w:val="22"/>
                <w:szCs w:val="22"/>
              </w:rPr>
              <w:t>Date:</w:t>
            </w:r>
          </w:p>
        </w:tc>
      </w:tr>
    </w:tbl>
    <w:p w14:paraId="31F09465" w14:textId="77777777" w:rsidR="002B0BD1" w:rsidRDefault="002B0BD1" w:rsidP="006074E8">
      <w:pPr>
        <w:tabs>
          <w:tab w:val="left" w:pos="1905"/>
        </w:tabs>
        <w:rPr>
          <w:rFonts w:ascii="Arial" w:hAnsi="Arial" w:cs="Arial"/>
          <w:sz w:val="16"/>
          <w:szCs w:val="16"/>
        </w:rPr>
        <w:sectPr w:rsidR="002B0BD1" w:rsidSect="00C74858">
          <w:headerReference w:type="even" r:id="rId14"/>
          <w:headerReference w:type="default" r:id="rId15"/>
          <w:footerReference w:type="even" r:id="rId16"/>
          <w:footerReference w:type="default" r:id="rId17"/>
          <w:headerReference w:type="first" r:id="rId18"/>
          <w:footerReference w:type="first" r:id="rId19"/>
          <w:pgSz w:w="11907" w:h="16839" w:code="9"/>
          <w:pgMar w:top="1135" w:right="1440" w:bottom="1276" w:left="1440" w:header="426" w:footer="283" w:gutter="0"/>
          <w:cols w:space="708"/>
          <w:titlePg/>
          <w:docGrid w:linePitch="360"/>
        </w:sectPr>
      </w:pPr>
    </w:p>
    <w:p w14:paraId="5C38B02D" w14:textId="4C34B067" w:rsidR="006565D3" w:rsidRDefault="006565D3" w:rsidP="006074E8">
      <w:pPr>
        <w:tabs>
          <w:tab w:val="left" w:pos="1905"/>
        </w:tabs>
        <w:rPr>
          <w:rFonts w:ascii="Arial" w:hAnsi="Arial" w:cs="Arial"/>
          <w:sz w:val="16"/>
          <w:szCs w:val="16"/>
        </w:rPr>
      </w:pPr>
    </w:p>
    <w:p w14:paraId="70A2680D" w14:textId="6E5A4DEF" w:rsidR="006565D3" w:rsidRDefault="00F14E12" w:rsidP="006074E8">
      <w:pPr>
        <w:tabs>
          <w:tab w:val="left" w:pos="1905"/>
        </w:tabs>
        <w:rPr>
          <w:rFonts w:ascii="Arial" w:hAnsi="Arial" w:cs="Arial"/>
          <w:sz w:val="16"/>
          <w:szCs w:val="16"/>
        </w:rPr>
      </w:pPr>
      <w:r>
        <w:rPr>
          <w:rFonts w:ascii="Arial" w:hAnsi="Arial" w:cs="Arial"/>
          <w:noProof/>
          <w:sz w:val="16"/>
          <w:szCs w:val="16"/>
        </w:rPr>
        <w:drawing>
          <wp:inline distT="0" distB="0" distL="0" distR="0" wp14:anchorId="196CC203" wp14:editId="62EED54B">
            <wp:extent cx="8997950" cy="4737883"/>
            <wp:effectExtent l="0" t="0" r="0" b="5715"/>
            <wp:docPr id="1" name="Picture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"/>
                    <pic:cNvPicPr>
                      <a:picLocks noChangeAspect="1" noChangeArrowheads="1"/>
                    </pic:cNvPicPr>
                  </pic:nvPicPr>
                  <pic:blipFill>
                    <a:blip r:embed="rId2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9003904" cy="4741018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tbl>
      <w:tblPr>
        <w:tblStyle w:val="TableGrid"/>
        <w:tblW w:w="15256" w:type="dxa"/>
        <w:tblInd w:w="-802" w:type="dxa"/>
        <w:tblLook w:val="04A0" w:firstRow="1" w:lastRow="0" w:firstColumn="1" w:lastColumn="0" w:noHBand="0" w:noVBand="1"/>
      </w:tblPr>
      <w:tblGrid>
        <w:gridCol w:w="11854"/>
        <w:gridCol w:w="3402"/>
      </w:tblGrid>
      <w:tr w:rsidR="00325FEC" w14:paraId="01C5D994" w14:textId="77777777" w:rsidTr="00AD44DC">
        <w:trPr>
          <w:trHeight w:val="560"/>
        </w:trPr>
        <w:tc>
          <w:tcPr>
            <w:tcW w:w="11854" w:type="dxa"/>
            <w:vAlign w:val="center"/>
          </w:tcPr>
          <w:p w14:paraId="570CF4BB" w14:textId="77777777" w:rsidR="00325FEC" w:rsidRPr="005471FF" w:rsidRDefault="00325FEC" w:rsidP="00AD44DC">
            <w:pPr>
              <w:pStyle w:val="Footer"/>
              <w:rPr>
                <w:rFonts w:ascii="Arial" w:hAnsi="Arial" w:cs="Arial"/>
                <w:b/>
                <w:bCs/>
                <w:sz w:val="22"/>
                <w:szCs w:val="22"/>
              </w:rPr>
            </w:pPr>
            <w:r w:rsidRPr="005471FF">
              <w:rPr>
                <w:rFonts w:ascii="Arial" w:hAnsi="Arial" w:cs="Arial"/>
                <w:b/>
                <w:bCs/>
                <w:sz w:val="22"/>
                <w:szCs w:val="22"/>
              </w:rPr>
              <w:t>Signature:</w:t>
            </w:r>
          </w:p>
        </w:tc>
        <w:tc>
          <w:tcPr>
            <w:tcW w:w="3402" w:type="dxa"/>
            <w:vAlign w:val="center"/>
          </w:tcPr>
          <w:p w14:paraId="2715936F" w14:textId="77777777" w:rsidR="00325FEC" w:rsidRPr="005471FF" w:rsidRDefault="00325FEC" w:rsidP="00AD44DC">
            <w:pPr>
              <w:pStyle w:val="Footer"/>
              <w:rPr>
                <w:rFonts w:ascii="Arial" w:hAnsi="Arial" w:cs="Arial"/>
                <w:b/>
                <w:bCs/>
                <w:sz w:val="22"/>
                <w:szCs w:val="22"/>
              </w:rPr>
            </w:pPr>
            <w:r w:rsidRPr="005471FF">
              <w:rPr>
                <w:rFonts w:ascii="Arial" w:hAnsi="Arial" w:cs="Arial"/>
                <w:b/>
                <w:bCs/>
                <w:sz w:val="22"/>
                <w:szCs w:val="22"/>
              </w:rPr>
              <w:t>Date:</w:t>
            </w:r>
          </w:p>
        </w:tc>
      </w:tr>
    </w:tbl>
    <w:p w14:paraId="6FF8623D" w14:textId="5DF743E5" w:rsidR="006565D3" w:rsidRPr="001C1896" w:rsidRDefault="006565D3" w:rsidP="00325FEC">
      <w:pPr>
        <w:tabs>
          <w:tab w:val="left" w:pos="1905"/>
        </w:tabs>
        <w:rPr>
          <w:rFonts w:ascii="Arial" w:hAnsi="Arial" w:cs="Arial"/>
          <w:sz w:val="16"/>
          <w:szCs w:val="16"/>
        </w:rPr>
      </w:pPr>
    </w:p>
    <w:sectPr w:rsidR="006565D3" w:rsidRPr="001C1896" w:rsidSect="007F4402">
      <w:pgSz w:w="16839" w:h="11907" w:orient="landscape" w:code="9"/>
      <w:pgMar w:top="1440" w:right="1135" w:bottom="1440" w:left="1276" w:header="426" w:footer="283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4B5963CA" w14:textId="77777777" w:rsidR="00D05F70" w:rsidRDefault="00D05F70" w:rsidP="009646BD">
      <w:r>
        <w:separator/>
      </w:r>
    </w:p>
  </w:endnote>
  <w:endnote w:type="continuationSeparator" w:id="0">
    <w:p w14:paraId="6756FB14" w14:textId="77777777" w:rsidR="00D05F70" w:rsidRDefault="00D05F70" w:rsidP="009646BD">
      <w:r>
        <w:continuationSeparator/>
      </w:r>
    </w:p>
  </w:endnote>
  <w:endnote w:type="continuationNotice" w:id="1">
    <w:p w14:paraId="6F5703C8" w14:textId="77777777" w:rsidR="00D05F70" w:rsidRDefault="00D05F70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BD453D0" w14:textId="0D9FD183" w:rsidR="00EB7B92" w:rsidRPr="00DE4425" w:rsidRDefault="00CA7102" w:rsidP="00DE4425">
    <w:pPr>
      <w:pStyle w:val="Footer"/>
      <w:jc w:val="center"/>
    </w:pPr>
    <w:r>
      <w:rPr>
        <w:rFonts w:ascii="Arial" w:hAnsi="Arial" w:cs="Arial"/>
        <w:color w:val="0000FF"/>
      </w:rPr>
      <w:fldChar w:fldCharType="begin" w:fldLock="1"/>
    </w:r>
    <w:r>
      <w:rPr>
        <w:rFonts w:ascii="Arial" w:hAnsi="Arial" w:cs="Arial"/>
        <w:color w:val="0000FF"/>
      </w:rPr>
      <w:instrText xml:space="preserve"> DOCPROPERTY bjFooterEvenPageDocProperty \* MERGEFORMAT </w:instrText>
    </w:r>
    <w:r>
      <w:rPr>
        <w:rFonts w:ascii="Arial" w:hAnsi="Arial" w:cs="Arial"/>
        <w:color w:val="0000FF"/>
      </w:rPr>
      <w:fldChar w:fldCharType="separate"/>
    </w:r>
    <w:r w:rsidR="00DE4425" w:rsidRPr="00DE4425">
      <w:rPr>
        <w:rFonts w:ascii="Arial" w:hAnsi="Arial" w:cs="Arial"/>
        <w:color w:val="0000FF"/>
      </w:rPr>
      <w:t xml:space="preserve"> </w:t>
    </w:r>
    <w:r w:rsidR="00DE4425" w:rsidRPr="00DE4425">
      <w:rPr>
        <w:rFonts w:ascii="Arial" w:hAnsi="Arial" w:cs="Arial"/>
        <w:color w:val="FFFFFF"/>
      </w:rPr>
      <w:t>-</w:t>
    </w:r>
    <w:r>
      <w:rPr>
        <w:rFonts w:ascii="Arial" w:hAnsi="Arial" w:cs="Arial"/>
        <w:color w:val="FFFFFF"/>
      </w:rPr>
      <w:fldChar w:fldCharType="end"/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368C127" w14:textId="3EB6489D" w:rsidR="00DE4425" w:rsidRDefault="00CA7102" w:rsidP="00DE4425">
    <w:pPr>
      <w:jc w:val="center"/>
    </w:pPr>
    <w:r>
      <w:rPr>
        <w:rFonts w:ascii="Arial" w:hAnsi="Arial" w:cs="Arial"/>
        <w:color w:val="0000FF"/>
      </w:rPr>
      <w:fldChar w:fldCharType="begin" w:fldLock="1"/>
    </w:r>
    <w:r>
      <w:rPr>
        <w:rFonts w:ascii="Arial" w:hAnsi="Arial" w:cs="Arial"/>
        <w:color w:val="0000FF"/>
      </w:rPr>
      <w:instrText xml:space="preserve"> DOCPROPERTY bjFooterBothDocProperty \* MERGEFORMAT </w:instrText>
    </w:r>
    <w:r>
      <w:rPr>
        <w:rFonts w:ascii="Arial" w:hAnsi="Arial" w:cs="Arial"/>
        <w:color w:val="0000FF"/>
      </w:rPr>
      <w:fldChar w:fldCharType="separate"/>
    </w:r>
    <w:r w:rsidR="00DE4425" w:rsidRPr="00DE4425">
      <w:rPr>
        <w:rFonts w:ascii="Arial" w:hAnsi="Arial" w:cs="Arial"/>
        <w:color w:val="0000FF"/>
      </w:rPr>
      <w:t xml:space="preserve"> </w:t>
    </w:r>
    <w:r w:rsidR="00DE4425" w:rsidRPr="00DE4425">
      <w:rPr>
        <w:rFonts w:ascii="Arial" w:hAnsi="Arial" w:cs="Arial"/>
        <w:color w:val="FFFFFF"/>
      </w:rPr>
      <w:t>-</w:t>
    </w:r>
    <w:r>
      <w:rPr>
        <w:rFonts w:ascii="Arial" w:hAnsi="Arial" w:cs="Arial"/>
        <w:color w:val="FFFFFF"/>
      </w:rPr>
      <w:fldChar w:fldCharType="end"/>
    </w:r>
  </w:p>
  <w:sdt>
    <w:sdtPr>
      <w:rPr>
        <w:rFonts w:ascii="Arial" w:hAnsi="Arial" w:cs="Arial"/>
        <w:sz w:val="22"/>
        <w:szCs w:val="22"/>
      </w:rPr>
      <w:id w:val="227434135"/>
      <w:docPartObj>
        <w:docPartGallery w:val="Page Numbers (Bottom of Page)"/>
        <w:docPartUnique/>
      </w:docPartObj>
    </w:sdtPr>
    <w:sdtEndPr>
      <w:rPr>
        <w:sz w:val="24"/>
        <w:szCs w:val="24"/>
      </w:rPr>
    </w:sdtEndPr>
    <w:sdtContent>
      <w:sdt>
        <w:sdtPr>
          <w:rPr>
            <w:rFonts w:ascii="Arial" w:hAnsi="Arial" w:cs="Arial"/>
            <w:sz w:val="22"/>
            <w:szCs w:val="22"/>
          </w:rPr>
          <w:id w:val="303595138"/>
          <w:docPartObj>
            <w:docPartGallery w:val="Page Numbers (Top of Page)"/>
            <w:docPartUnique/>
          </w:docPartObj>
        </w:sdtPr>
        <w:sdtEndPr>
          <w:rPr>
            <w:sz w:val="24"/>
            <w:szCs w:val="24"/>
          </w:rPr>
        </w:sdtEndPr>
        <w:sdtContent>
          <w:p w14:paraId="24AF425D" w14:textId="362EDAAD" w:rsidR="009646BD" w:rsidRPr="00AE6A62" w:rsidRDefault="004F27A8" w:rsidP="00AE6A62">
            <w:pPr>
              <w:pStyle w:val="Footer"/>
              <w:rPr>
                <w:rFonts w:ascii="Arial" w:hAnsi="Arial" w:cs="Arial"/>
              </w:rPr>
            </w:pPr>
            <w:proofErr w:type="spellStart"/>
            <w:r>
              <w:rPr>
                <w:rFonts w:ascii="Arial" w:hAnsi="Arial" w:cs="Arial"/>
                <w:sz w:val="22"/>
                <w:szCs w:val="22"/>
              </w:rPr>
              <w:t>SFR</w:t>
            </w:r>
            <w:proofErr w:type="spellEnd"/>
            <w:r>
              <w:rPr>
                <w:rFonts w:ascii="Arial" w:hAnsi="Arial" w:cs="Arial"/>
                <w:sz w:val="22"/>
                <w:szCs w:val="22"/>
              </w:rPr>
              <w:t xml:space="preserve"> – MG 22 D</w:t>
            </w:r>
            <w:r w:rsidR="009646BD" w:rsidRPr="00590DAA">
              <w:rPr>
                <w:rFonts w:ascii="Arial" w:hAnsi="Arial" w:cs="Arial"/>
                <w:sz w:val="22"/>
                <w:szCs w:val="22"/>
              </w:rPr>
              <w:t xml:space="preserve"> </w:t>
            </w:r>
            <w:r>
              <w:rPr>
                <w:rFonts w:ascii="Arial" w:hAnsi="Arial" w:cs="Arial"/>
                <w:sz w:val="22"/>
                <w:szCs w:val="22"/>
              </w:rPr>
              <w:t>(</w:t>
            </w:r>
            <w:r w:rsidR="00737DE2">
              <w:rPr>
                <w:rFonts w:ascii="Arial" w:hAnsi="Arial" w:cs="Arial"/>
                <w:sz w:val="22"/>
                <w:szCs w:val="22"/>
              </w:rPr>
              <w:t>Version 1</w:t>
            </w:r>
            <w:r w:rsidR="00325FEC">
              <w:rPr>
                <w:rFonts w:ascii="Arial" w:hAnsi="Arial" w:cs="Arial"/>
                <w:sz w:val="22"/>
                <w:szCs w:val="22"/>
              </w:rPr>
              <w:t>.</w:t>
            </w:r>
            <w:r w:rsidR="001C2A93">
              <w:rPr>
                <w:rFonts w:ascii="Arial" w:hAnsi="Arial" w:cs="Arial"/>
                <w:sz w:val="22"/>
                <w:szCs w:val="22"/>
              </w:rPr>
              <w:t>2</w:t>
            </w:r>
            <w:r>
              <w:rPr>
                <w:rFonts w:ascii="Arial" w:hAnsi="Arial" w:cs="Arial"/>
                <w:sz w:val="22"/>
                <w:szCs w:val="22"/>
              </w:rPr>
              <w:t>)</w:t>
            </w:r>
            <w:r w:rsidR="009646BD" w:rsidRPr="00590DAA">
              <w:rPr>
                <w:rFonts w:ascii="Arial" w:hAnsi="Arial" w:cs="Arial"/>
                <w:sz w:val="22"/>
                <w:szCs w:val="22"/>
              </w:rPr>
              <w:tab/>
            </w:r>
            <w:r w:rsidR="009646BD" w:rsidRPr="00590DAA">
              <w:rPr>
                <w:rFonts w:ascii="Arial" w:hAnsi="Arial" w:cs="Arial"/>
                <w:sz w:val="22"/>
                <w:szCs w:val="22"/>
              </w:rPr>
              <w:tab/>
              <w:t xml:space="preserve"> Page </w:t>
            </w:r>
            <w:r w:rsidR="009646BD" w:rsidRPr="00590DAA">
              <w:rPr>
                <w:rFonts w:ascii="Arial" w:hAnsi="Arial" w:cs="Arial"/>
                <w:b/>
                <w:bCs/>
                <w:sz w:val="22"/>
                <w:szCs w:val="22"/>
              </w:rPr>
              <w:fldChar w:fldCharType="begin"/>
            </w:r>
            <w:r w:rsidR="009646BD" w:rsidRPr="00590DAA">
              <w:rPr>
                <w:rFonts w:ascii="Arial" w:hAnsi="Arial" w:cs="Arial"/>
                <w:b/>
                <w:bCs/>
                <w:sz w:val="22"/>
                <w:szCs w:val="22"/>
              </w:rPr>
              <w:instrText xml:space="preserve"> PAGE </w:instrText>
            </w:r>
            <w:r w:rsidR="009646BD" w:rsidRPr="00590DAA">
              <w:rPr>
                <w:rFonts w:ascii="Arial" w:hAnsi="Arial" w:cs="Arial"/>
                <w:b/>
                <w:bCs/>
                <w:sz w:val="22"/>
                <w:szCs w:val="22"/>
              </w:rPr>
              <w:fldChar w:fldCharType="separate"/>
            </w:r>
            <w:r w:rsidR="00DE4425">
              <w:rPr>
                <w:rFonts w:ascii="Arial" w:hAnsi="Arial" w:cs="Arial"/>
                <w:b/>
                <w:bCs/>
                <w:noProof/>
                <w:sz w:val="22"/>
                <w:szCs w:val="22"/>
              </w:rPr>
              <w:t>2</w:t>
            </w:r>
            <w:r w:rsidR="009646BD" w:rsidRPr="00590DAA">
              <w:rPr>
                <w:rFonts w:ascii="Arial" w:hAnsi="Arial" w:cs="Arial"/>
                <w:b/>
                <w:bCs/>
                <w:sz w:val="22"/>
                <w:szCs w:val="22"/>
              </w:rPr>
              <w:fldChar w:fldCharType="end"/>
            </w:r>
            <w:r w:rsidR="009646BD" w:rsidRPr="00590DAA">
              <w:rPr>
                <w:rFonts w:ascii="Arial" w:hAnsi="Arial" w:cs="Arial"/>
                <w:sz w:val="22"/>
                <w:szCs w:val="22"/>
              </w:rPr>
              <w:t xml:space="preserve"> of </w:t>
            </w:r>
            <w:r w:rsidR="009646BD" w:rsidRPr="00590DAA">
              <w:rPr>
                <w:rFonts w:ascii="Arial" w:hAnsi="Arial" w:cs="Arial"/>
                <w:b/>
                <w:bCs/>
                <w:sz w:val="22"/>
                <w:szCs w:val="22"/>
              </w:rPr>
              <w:fldChar w:fldCharType="begin"/>
            </w:r>
            <w:r w:rsidR="009646BD" w:rsidRPr="00590DAA">
              <w:rPr>
                <w:rFonts w:ascii="Arial" w:hAnsi="Arial" w:cs="Arial"/>
                <w:b/>
                <w:bCs/>
                <w:sz w:val="22"/>
                <w:szCs w:val="22"/>
              </w:rPr>
              <w:instrText xml:space="preserve"> NUMPAGES  </w:instrText>
            </w:r>
            <w:r w:rsidR="009646BD" w:rsidRPr="00590DAA">
              <w:rPr>
                <w:rFonts w:ascii="Arial" w:hAnsi="Arial" w:cs="Arial"/>
                <w:b/>
                <w:bCs/>
                <w:sz w:val="22"/>
                <w:szCs w:val="22"/>
              </w:rPr>
              <w:fldChar w:fldCharType="separate"/>
            </w:r>
            <w:r w:rsidR="00DE4425">
              <w:rPr>
                <w:rFonts w:ascii="Arial" w:hAnsi="Arial" w:cs="Arial"/>
                <w:b/>
                <w:bCs/>
                <w:noProof/>
                <w:sz w:val="22"/>
                <w:szCs w:val="22"/>
              </w:rPr>
              <w:t>3</w:t>
            </w:r>
            <w:r w:rsidR="009646BD" w:rsidRPr="00590DAA">
              <w:rPr>
                <w:rFonts w:ascii="Arial" w:hAnsi="Arial" w:cs="Arial"/>
                <w:b/>
                <w:bCs/>
                <w:sz w:val="22"/>
                <w:szCs w:val="22"/>
              </w:rPr>
              <w:fldChar w:fldCharType="end"/>
            </w:r>
          </w:p>
        </w:sdtContent>
      </w:sdt>
    </w:sdtContent>
  </w:sdt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rPr>
        <w:rFonts w:ascii="Arial" w:hAnsi="Arial" w:cs="Arial"/>
        <w:sz w:val="22"/>
        <w:szCs w:val="22"/>
      </w:rPr>
      <w:id w:val="-1540358750"/>
      <w:docPartObj>
        <w:docPartGallery w:val="Page Numbers (Bottom of Page)"/>
        <w:docPartUnique/>
      </w:docPartObj>
    </w:sdtPr>
    <w:sdtEndPr>
      <w:rPr>
        <w:sz w:val="24"/>
        <w:szCs w:val="24"/>
      </w:rPr>
    </w:sdtEndPr>
    <w:sdtContent>
      <w:sdt>
        <w:sdtPr>
          <w:rPr>
            <w:rFonts w:ascii="Arial" w:hAnsi="Arial" w:cs="Arial"/>
            <w:sz w:val="22"/>
            <w:szCs w:val="22"/>
          </w:rPr>
          <w:id w:val="-1747030878"/>
          <w:docPartObj>
            <w:docPartGallery w:val="Page Numbers (Top of Page)"/>
            <w:docPartUnique/>
          </w:docPartObj>
        </w:sdtPr>
        <w:sdtEndPr>
          <w:rPr>
            <w:sz w:val="24"/>
            <w:szCs w:val="24"/>
          </w:rPr>
        </w:sdtEndPr>
        <w:sdtContent>
          <w:p w14:paraId="52D24F14" w14:textId="4E32B77C" w:rsidR="00A30979" w:rsidRDefault="00A30979" w:rsidP="00D6359C">
            <w:pPr>
              <w:pStyle w:val="Footer"/>
              <w:rPr>
                <w:rFonts w:ascii="Arial" w:hAnsi="Arial" w:cs="Arial"/>
                <w:sz w:val="22"/>
                <w:szCs w:val="22"/>
              </w:rPr>
            </w:pPr>
          </w:p>
          <w:p w14:paraId="221B15AD" w14:textId="36ED6085" w:rsidR="00D6359C" w:rsidRPr="00D6359C" w:rsidRDefault="004F27A8" w:rsidP="00D6359C">
            <w:pPr>
              <w:pStyle w:val="Footer"/>
              <w:rPr>
                <w:rFonts w:ascii="Arial" w:hAnsi="Arial" w:cs="Arial"/>
              </w:rPr>
            </w:pPr>
            <w:r>
              <w:rPr>
                <w:rFonts w:ascii="Arial" w:hAnsi="Arial" w:cs="Arial"/>
                <w:sz w:val="22"/>
                <w:szCs w:val="22"/>
              </w:rPr>
              <w:t>MG 22 D</w:t>
            </w:r>
            <w:r w:rsidR="00590DAA">
              <w:rPr>
                <w:rFonts w:ascii="Arial" w:hAnsi="Arial" w:cs="Arial"/>
                <w:sz w:val="22"/>
                <w:szCs w:val="22"/>
              </w:rPr>
              <w:t xml:space="preserve"> </w:t>
            </w:r>
            <w:r w:rsidR="00902FE0">
              <w:rPr>
                <w:rFonts w:ascii="Arial" w:hAnsi="Arial" w:cs="Arial"/>
                <w:sz w:val="22"/>
                <w:szCs w:val="22"/>
              </w:rPr>
              <w:t>(Version 1</w:t>
            </w:r>
            <w:r w:rsidR="00F14E12">
              <w:rPr>
                <w:rFonts w:ascii="Arial" w:hAnsi="Arial" w:cs="Arial"/>
                <w:sz w:val="22"/>
                <w:szCs w:val="22"/>
              </w:rPr>
              <w:t>.</w:t>
            </w:r>
            <w:r w:rsidR="001C2A93">
              <w:rPr>
                <w:rFonts w:ascii="Arial" w:hAnsi="Arial" w:cs="Arial"/>
                <w:sz w:val="22"/>
                <w:szCs w:val="22"/>
              </w:rPr>
              <w:t>2</w:t>
            </w:r>
            <w:r w:rsidR="00902FE0">
              <w:rPr>
                <w:rFonts w:ascii="Arial" w:hAnsi="Arial" w:cs="Arial"/>
                <w:sz w:val="22"/>
                <w:szCs w:val="22"/>
              </w:rPr>
              <w:t>)</w:t>
            </w:r>
            <w:r w:rsidR="00D6359C" w:rsidRPr="00590DAA">
              <w:rPr>
                <w:rFonts w:ascii="Arial" w:hAnsi="Arial" w:cs="Arial"/>
                <w:sz w:val="22"/>
                <w:szCs w:val="22"/>
              </w:rPr>
              <w:tab/>
            </w:r>
            <w:r w:rsidR="00D6359C" w:rsidRPr="00590DAA">
              <w:rPr>
                <w:rFonts w:ascii="Arial" w:hAnsi="Arial" w:cs="Arial"/>
                <w:sz w:val="22"/>
                <w:szCs w:val="22"/>
              </w:rPr>
              <w:tab/>
              <w:t xml:space="preserve"> Page </w:t>
            </w:r>
            <w:r w:rsidR="00D6359C" w:rsidRPr="00590DAA">
              <w:rPr>
                <w:rFonts w:ascii="Arial" w:hAnsi="Arial" w:cs="Arial"/>
                <w:b/>
                <w:bCs/>
                <w:sz w:val="22"/>
                <w:szCs w:val="22"/>
              </w:rPr>
              <w:fldChar w:fldCharType="begin"/>
            </w:r>
            <w:r w:rsidR="00D6359C" w:rsidRPr="00590DAA">
              <w:rPr>
                <w:rFonts w:ascii="Arial" w:hAnsi="Arial" w:cs="Arial"/>
                <w:b/>
                <w:bCs/>
                <w:sz w:val="22"/>
                <w:szCs w:val="22"/>
              </w:rPr>
              <w:instrText xml:space="preserve"> PAGE </w:instrText>
            </w:r>
            <w:r w:rsidR="00D6359C" w:rsidRPr="00590DAA">
              <w:rPr>
                <w:rFonts w:ascii="Arial" w:hAnsi="Arial" w:cs="Arial"/>
                <w:b/>
                <w:bCs/>
                <w:sz w:val="22"/>
                <w:szCs w:val="22"/>
              </w:rPr>
              <w:fldChar w:fldCharType="separate"/>
            </w:r>
            <w:r w:rsidR="00DE4425">
              <w:rPr>
                <w:rFonts w:ascii="Arial" w:hAnsi="Arial" w:cs="Arial"/>
                <w:b/>
                <w:bCs/>
                <w:noProof/>
                <w:sz w:val="22"/>
                <w:szCs w:val="22"/>
              </w:rPr>
              <w:t>1</w:t>
            </w:r>
            <w:r w:rsidR="00D6359C" w:rsidRPr="00590DAA">
              <w:rPr>
                <w:rFonts w:ascii="Arial" w:hAnsi="Arial" w:cs="Arial"/>
                <w:b/>
                <w:bCs/>
                <w:sz w:val="22"/>
                <w:szCs w:val="22"/>
              </w:rPr>
              <w:fldChar w:fldCharType="end"/>
            </w:r>
            <w:r w:rsidR="00D6359C" w:rsidRPr="00590DAA">
              <w:rPr>
                <w:rFonts w:ascii="Arial" w:hAnsi="Arial" w:cs="Arial"/>
                <w:sz w:val="22"/>
                <w:szCs w:val="22"/>
              </w:rPr>
              <w:t xml:space="preserve"> of </w:t>
            </w:r>
            <w:r w:rsidR="00D6359C" w:rsidRPr="00590DAA">
              <w:rPr>
                <w:rFonts w:ascii="Arial" w:hAnsi="Arial" w:cs="Arial"/>
                <w:b/>
                <w:bCs/>
                <w:sz w:val="22"/>
                <w:szCs w:val="22"/>
              </w:rPr>
              <w:fldChar w:fldCharType="begin"/>
            </w:r>
            <w:r w:rsidR="00D6359C" w:rsidRPr="00590DAA">
              <w:rPr>
                <w:rFonts w:ascii="Arial" w:hAnsi="Arial" w:cs="Arial"/>
                <w:b/>
                <w:bCs/>
                <w:sz w:val="22"/>
                <w:szCs w:val="22"/>
              </w:rPr>
              <w:instrText xml:space="preserve"> NUMPAGES  </w:instrText>
            </w:r>
            <w:r w:rsidR="00D6359C" w:rsidRPr="00590DAA">
              <w:rPr>
                <w:rFonts w:ascii="Arial" w:hAnsi="Arial" w:cs="Arial"/>
                <w:b/>
                <w:bCs/>
                <w:sz w:val="22"/>
                <w:szCs w:val="22"/>
              </w:rPr>
              <w:fldChar w:fldCharType="separate"/>
            </w:r>
            <w:r w:rsidR="00DE4425">
              <w:rPr>
                <w:rFonts w:ascii="Arial" w:hAnsi="Arial" w:cs="Arial"/>
                <w:b/>
                <w:bCs/>
                <w:noProof/>
                <w:sz w:val="22"/>
                <w:szCs w:val="22"/>
              </w:rPr>
              <w:t>4</w:t>
            </w:r>
            <w:r w:rsidR="00D6359C" w:rsidRPr="00590DAA">
              <w:rPr>
                <w:rFonts w:ascii="Arial" w:hAnsi="Arial" w:cs="Arial"/>
                <w:b/>
                <w:bCs/>
                <w:sz w:val="22"/>
                <w:szCs w:val="22"/>
              </w:rPr>
              <w:fldChar w:fldCharType="end"/>
            </w:r>
          </w:p>
        </w:sdtContent>
      </w:sdt>
    </w:sdtContent>
  </w:sdt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00C8C074" w14:textId="77777777" w:rsidR="00D05F70" w:rsidRDefault="00D05F70" w:rsidP="009646BD">
      <w:r>
        <w:separator/>
      </w:r>
    </w:p>
  </w:footnote>
  <w:footnote w:type="continuationSeparator" w:id="0">
    <w:p w14:paraId="7E4A0EAF" w14:textId="77777777" w:rsidR="00D05F70" w:rsidRDefault="00D05F70" w:rsidP="009646BD">
      <w:r>
        <w:continuationSeparator/>
      </w:r>
    </w:p>
  </w:footnote>
  <w:footnote w:type="continuationNotice" w:id="1">
    <w:p w14:paraId="0E0FACF6" w14:textId="77777777" w:rsidR="00D05F70" w:rsidRDefault="00D05F70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8366783" w14:textId="3FB589ED" w:rsidR="00EB7B92" w:rsidRPr="00DE4425" w:rsidRDefault="00CA7102" w:rsidP="00DE4425">
    <w:pPr>
      <w:pStyle w:val="Header"/>
      <w:jc w:val="center"/>
    </w:pPr>
    <w:r>
      <w:rPr>
        <w:rFonts w:ascii="Arial" w:hAnsi="Arial" w:cs="Arial"/>
        <w:color w:val="0000FF"/>
      </w:rPr>
      <w:fldChar w:fldCharType="begin" w:fldLock="1"/>
    </w:r>
    <w:r>
      <w:rPr>
        <w:rFonts w:ascii="Arial" w:hAnsi="Arial" w:cs="Arial"/>
        <w:color w:val="0000FF"/>
      </w:rPr>
      <w:instrText xml:space="preserve"> DOCPROPERTY bjHeaderEvenPageDocProperty \* MERGEFORMAT </w:instrText>
    </w:r>
    <w:r>
      <w:rPr>
        <w:rFonts w:ascii="Arial" w:hAnsi="Arial" w:cs="Arial"/>
        <w:color w:val="0000FF"/>
      </w:rPr>
      <w:fldChar w:fldCharType="separate"/>
    </w:r>
    <w:r w:rsidR="00DE4425" w:rsidRPr="00DE4425">
      <w:rPr>
        <w:rFonts w:ascii="Arial" w:hAnsi="Arial" w:cs="Arial"/>
        <w:color w:val="0000FF"/>
      </w:rPr>
      <w:t xml:space="preserve"> </w:t>
    </w:r>
    <w:r w:rsidR="00DE4425" w:rsidRPr="00DE4425">
      <w:rPr>
        <w:rFonts w:ascii="Arial" w:hAnsi="Arial" w:cs="Arial"/>
        <w:color w:val="FFFFFF"/>
      </w:rPr>
      <w:t>-</w:t>
    </w:r>
    <w:r>
      <w:rPr>
        <w:rFonts w:ascii="Arial" w:hAnsi="Arial" w:cs="Arial"/>
        <w:color w:val="FFFFFF"/>
      </w:rPr>
      <w:fldChar w:fldCharType="end"/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AEAADAE" w14:textId="3279263C" w:rsidR="00DE4425" w:rsidRDefault="00DE4425" w:rsidP="00A80E79">
    <w:pPr>
      <w:pStyle w:val="Header"/>
      <w:tabs>
        <w:tab w:val="left" w:pos="2685"/>
        <w:tab w:val="left" w:pos="7710"/>
      </w:tabs>
      <w:jc w:val="center"/>
      <w:rPr>
        <w:rFonts w:ascii="Arial" w:hAnsi="Arial" w:cs="Arial"/>
        <w:sz w:val="22"/>
        <w:szCs w:val="22"/>
      </w:rPr>
    </w:pPr>
    <w:r>
      <w:rPr>
        <w:rFonts w:ascii="Arial" w:hAnsi="Arial" w:cs="Arial"/>
        <w:sz w:val="22"/>
        <w:szCs w:val="22"/>
      </w:rPr>
      <w:fldChar w:fldCharType="begin" w:fldLock="1"/>
    </w:r>
    <w:r>
      <w:rPr>
        <w:rFonts w:ascii="Arial" w:hAnsi="Arial" w:cs="Arial"/>
        <w:sz w:val="22"/>
        <w:szCs w:val="22"/>
      </w:rPr>
      <w:instrText xml:space="preserve"> DOCPROPERTY bjHeaderBothDocProperty \* MERGEFORMAT </w:instrText>
    </w:r>
    <w:r>
      <w:rPr>
        <w:rFonts w:ascii="Arial" w:hAnsi="Arial" w:cs="Arial"/>
        <w:sz w:val="22"/>
        <w:szCs w:val="22"/>
      </w:rPr>
      <w:fldChar w:fldCharType="separate"/>
    </w:r>
    <w:r w:rsidRPr="00DE4425">
      <w:rPr>
        <w:rFonts w:ascii="Arial" w:hAnsi="Arial" w:cs="Arial"/>
        <w:color w:val="0000FF"/>
        <w:szCs w:val="22"/>
      </w:rPr>
      <w:t xml:space="preserve"> </w:t>
    </w:r>
    <w:r w:rsidRPr="00DE4425">
      <w:rPr>
        <w:rFonts w:ascii="Arial" w:hAnsi="Arial" w:cs="Arial"/>
        <w:color w:val="FFFFFF"/>
        <w:szCs w:val="22"/>
      </w:rPr>
      <w:t>-</w:t>
    </w:r>
    <w:r>
      <w:rPr>
        <w:rFonts w:ascii="Arial" w:hAnsi="Arial" w:cs="Arial"/>
        <w:sz w:val="22"/>
        <w:szCs w:val="22"/>
      </w:rPr>
      <w:fldChar w:fldCharType="end"/>
    </w:r>
  </w:p>
  <w:p w14:paraId="018CC1A1" w14:textId="67EF1AF9" w:rsidR="009646BD" w:rsidRDefault="00AE6A62" w:rsidP="00AE6A62">
    <w:pPr>
      <w:pStyle w:val="Header"/>
      <w:tabs>
        <w:tab w:val="left" w:pos="2685"/>
        <w:tab w:val="left" w:pos="7710"/>
      </w:tabs>
      <w:rPr>
        <w:rFonts w:ascii="Arial" w:hAnsi="Arial" w:cs="Arial"/>
        <w:sz w:val="22"/>
        <w:szCs w:val="22"/>
      </w:rPr>
    </w:pPr>
    <w:r>
      <w:rPr>
        <w:rFonts w:ascii="Arial" w:hAnsi="Arial" w:cs="Arial"/>
        <w:sz w:val="22"/>
        <w:szCs w:val="22"/>
      </w:rPr>
      <w:tab/>
    </w:r>
    <w:r>
      <w:rPr>
        <w:rFonts w:ascii="Arial" w:hAnsi="Arial" w:cs="Arial"/>
        <w:sz w:val="22"/>
        <w:szCs w:val="22"/>
      </w:rPr>
      <w:tab/>
    </w:r>
    <w:r w:rsidR="009646BD" w:rsidRPr="00D70D73">
      <w:rPr>
        <w:rFonts w:ascii="Arial" w:hAnsi="Arial" w:cs="Arial"/>
        <w:sz w:val="22"/>
        <w:szCs w:val="22"/>
      </w:rPr>
      <w:t>OFFICIAL</w:t>
    </w:r>
    <w:r w:rsidR="00C60825" w:rsidRPr="00D70D73">
      <w:rPr>
        <w:rFonts w:ascii="Arial" w:hAnsi="Arial" w:cs="Arial"/>
        <w:sz w:val="22"/>
        <w:szCs w:val="22"/>
      </w:rPr>
      <w:t xml:space="preserve"> (SENS</w:t>
    </w:r>
    <w:r w:rsidR="00BB4345" w:rsidRPr="00D70D73">
      <w:rPr>
        <w:rFonts w:ascii="Arial" w:hAnsi="Arial" w:cs="Arial"/>
        <w:sz w:val="22"/>
        <w:szCs w:val="22"/>
      </w:rPr>
      <w:t>I</w:t>
    </w:r>
    <w:r w:rsidR="00C60825" w:rsidRPr="00D70D73">
      <w:rPr>
        <w:rFonts w:ascii="Arial" w:hAnsi="Arial" w:cs="Arial"/>
        <w:sz w:val="22"/>
        <w:szCs w:val="22"/>
      </w:rPr>
      <w:t>TIVE)</w:t>
    </w:r>
  </w:p>
  <w:p w14:paraId="2F55888F" w14:textId="51DD8755" w:rsidR="00590DAA" w:rsidRPr="00470F86" w:rsidRDefault="00470F86" w:rsidP="00EF4E12">
    <w:pPr>
      <w:pStyle w:val="Header"/>
      <w:tabs>
        <w:tab w:val="left" w:pos="1560"/>
        <w:tab w:val="left" w:pos="7710"/>
      </w:tabs>
      <w:ind w:left="-709"/>
      <w:rPr>
        <w:rFonts w:ascii="Arial" w:hAnsi="Arial" w:cs="Arial"/>
        <w:sz w:val="22"/>
        <w:szCs w:val="22"/>
      </w:rPr>
    </w:pPr>
    <w:r w:rsidRPr="00EF4E12">
      <w:rPr>
        <w:rFonts w:ascii="Arial" w:eastAsiaTheme="minorHAnsi" w:hAnsi="Arial" w:cs="Arial"/>
        <w:b/>
        <w:sz w:val="22"/>
        <w:szCs w:val="22"/>
        <w:lang w:eastAsia="en-US"/>
      </w:rPr>
      <w:t xml:space="preserve">Relates </w:t>
    </w:r>
    <w:r w:rsidRPr="003E3330">
      <w:rPr>
        <w:rFonts w:ascii="Arial" w:hAnsi="Arial" w:cs="Arial"/>
        <w:b/>
        <w:sz w:val="22"/>
        <w:szCs w:val="22"/>
      </w:rPr>
      <w:t>to:</w:t>
    </w:r>
    <w:r w:rsidR="00AA1DE6">
      <w:rPr>
        <w:rFonts w:ascii="Arial" w:hAnsi="Arial" w:cs="Arial"/>
        <w:b/>
        <w:sz w:val="22"/>
        <w:szCs w:val="22"/>
      </w:rPr>
      <w:t xml:space="preserve"> (person)</w:t>
    </w:r>
    <w:r w:rsidR="006B6908">
      <w:rPr>
        <w:rFonts w:ascii="Arial" w:hAnsi="Arial" w:cs="Arial"/>
        <w:b/>
        <w:sz w:val="22"/>
        <w:szCs w:val="22"/>
      </w:rPr>
      <w:tab/>
    </w:r>
    <w:r w:rsidR="0062172C">
      <w:rPr>
        <w:rFonts w:ascii="Arial" w:hAnsi="Arial" w:cs="Arial"/>
        <w:sz w:val="22"/>
        <w:szCs w:val="22"/>
      </w:rPr>
      <w:t xml:space="preserve">           </w:t>
    </w:r>
    <w:sdt>
      <w:sdtPr>
        <w:rPr>
          <w:rFonts w:ascii="Arial" w:eastAsiaTheme="minorHAnsi" w:hAnsi="Arial" w:cs="Arial"/>
          <w:b/>
          <w:sz w:val="22"/>
          <w:szCs w:val="22"/>
          <w:lang w:eastAsia="en-US"/>
        </w:rPr>
        <w:id w:val="770443036"/>
        <w:placeholder>
          <w:docPart w:val="6617BEBB8164435890565BB12800D2A6"/>
        </w:placeholder>
        <w:showingPlcHdr/>
        <w:dataBinding w:prefixMappings="xmlns:ns0='SFRSettings' " w:xpath="/ns0:TestXMLNode[1]/ns0:Relatesto[1]" w:storeItemID="{7097D33C-C3F7-4316-BF7A-C3113690F34B}"/>
        <w:text/>
      </w:sdtPr>
      <w:sdtEndPr/>
      <w:sdtContent>
        <w:r w:rsidR="00BA48FD" w:rsidRPr="0042173B">
          <w:rPr>
            <w:rStyle w:val="PlaceholderText"/>
            <w:rFonts w:ascii="Arial" w:hAnsi="Arial" w:cs="Arial"/>
            <w:color w:val="808080" w:themeColor="background1" w:themeShade="80"/>
            <w:sz w:val="22"/>
            <w:szCs w:val="22"/>
          </w:rPr>
          <w:t>Click or tap here to enter text.</w:t>
        </w:r>
      </w:sdtContent>
    </w:sdt>
  </w:p>
  <w:p w14:paraId="28594F2D" w14:textId="35735C1B" w:rsidR="004E1E55" w:rsidRPr="00172427" w:rsidRDefault="006B6908" w:rsidP="00172427">
    <w:pPr>
      <w:pStyle w:val="Header"/>
      <w:tabs>
        <w:tab w:val="left" w:pos="1560"/>
        <w:tab w:val="left" w:pos="2685"/>
        <w:tab w:val="left" w:pos="7710"/>
      </w:tabs>
      <w:ind w:left="-709"/>
      <w:jc w:val="both"/>
      <w:rPr>
        <w:rFonts w:ascii="Arial" w:hAnsi="Arial" w:cs="Arial"/>
        <w:sz w:val="22"/>
        <w:szCs w:val="22"/>
      </w:rPr>
    </w:pPr>
    <w:r>
      <w:rPr>
        <w:rFonts w:ascii="Arial" w:hAnsi="Arial" w:cs="Arial"/>
        <w:b/>
        <w:sz w:val="22"/>
        <w:szCs w:val="22"/>
      </w:rPr>
      <w:t xml:space="preserve">Force </w:t>
    </w:r>
    <w:r w:rsidR="00D6359C" w:rsidRPr="003E3330">
      <w:rPr>
        <w:rFonts w:ascii="Arial" w:hAnsi="Arial" w:cs="Arial"/>
        <w:b/>
        <w:sz w:val="22"/>
        <w:szCs w:val="22"/>
      </w:rPr>
      <w:t>Forensic Ref:</w:t>
    </w:r>
    <w:r>
      <w:rPr>
        <w:rFonts w:ascii="Arial" w:hAnsi="Arial" w:cs="Arial"/>
        <w:b/>
        <w:sz w:val="22"/>
        <w:szCs w:val="22"/>
      </w:rPr>
      <w:tab/>
    </w:r>
    <w:r w:rsidR="0062172C">
      <w:rPr>
        <w:rFonts w:ascii="Arial" w:hAnsi="Arial" w:cs="Arial"/>
        <w:b/>
        <w:sz w:val="22"/>
        <w:szCs w:val="22"/>
      </w:rPr>
      <w:t xml:space="preserve">           </w:t>
    </w:r>
    <w:sdt>
      <w:sdtPr>
        <w:rPr>
          <w:rFonts w:ascii="Arial" w:eastAsiaTheme="minorHAnsi" w:hAnsi="Arial" w:cs="Arial"/>
          <w:b/>
          <w:sz w:val="22"/>
          <w:szCs w:val="22"/>
          <w:lang w:eastAsia="en-US"/>
        </w:rPr>
        <w:id w:val="248695743"/>
        <w:placeholder>
          <w:docPart w:val="A4F62B8E12484650BED7555601A21777"/>
        </w:placeholder>
        <w:showingPlcHdr/>
        <w:dataBinding w:prefixMappings="xmlns:ns0='SFRSettings' " w:xpath="/ns0:TestXMLNode[1]/ns0:Caseref[1]" w:storeItemID="{7097D33C-C3F7-4316-BF7A-C3113690F34B}"/>
        <w:text/>
      </w:sdtPr>
      <w:sdtEndPr/>
      <w:sdtContent>
        <w:r w:rsidR="00DB2011" w:rsidRPr="0042173B">
          <w:rPr>
            <w:rStyle w:val="PlaceholderText"/>
            <w:rFonts w:ascii="Arial" w:hAnsi="Arial" w:cs="Arial"/>
            <w:color w:val="808080" w:themeColor="background1" w:themeShade="80"/>
            <w:sz w:val="22"/>
            <w:szCs w:val="22"/>
          </w:rPr>
          <w:t>Click or tap here to enter text.</w:t>
        </w:r>
      </w:sdtContent>
    </w:sdt>
    <w:r w:rsidR="00590DAA" w:rsidRPr="00470F86">
      <w:rPr>
        <w:rFonts w:ascii="Arial" w:hAnsi="Arial" w:cs="Arial"/>
        <w:b/>
        <w:color w:val="000000"/>
        <w:sz w:val="22"/>
        <w:szCs w:val="22"/>
      </w:rPr>
      <w:tab/>
    </w:r>
  </w:p>
  <w:p w14:paraId="730F6344" w14:textId="2F092BC2" w:rsidR="00DC0CD7" w:rsidRDefault="002E2780" w:rsidP="00DC0CD7">
    <w:pPr>
      <w:pStyle w:val="Header"/>
      <w:tabs>
        <w:tab w:val="clear" w:pos="9026"/>
        <w:tab w:val="center" w:pos="4159"/>
        <w:tab w:val="left" w:pos="4513"/>
      </w:tabs>
      <w:ind w:left="-709"/>
      <w:rPr>
        <w:rFonts w:ascii="Arial" w:eastAsiaTheme="minorHAnsi" w:hAnsi="Arial" w:cs="Arial"/>
        <w:b/>
        <w:sz w:val="22"/>
        <w:szCs w:val="22"/>
        <w:lang w:eastAsia="en-US"/>
      </w:rPr>
    </w:pPr>
    <w:r>
      <w:rPr>
        <w:rFonts w:ascii="Arial" w:hAnsi="Arial" w:cs="Arial"/>
        <w:b/>
        <w:sz w:val="22"/>
        <w:szCs w:val="22"/>
      </w:rPr>
      <w:t>Forensic</w:t>
    </w:r>
    <w:r w:rsidR="006B6908">
      <w:rPr>
        <w:rFonts w:ascii="Arial" w:hAnsi="Arial" w:cs="Arial"/>
        <w:b/>
        <w:sz w:val="22"/>
        <w:szCs w:val="22"/>
      </w:rPr>
      <w:t xml:space="preserve"> </w:t>
    </w:r>
    <w:r w:rsidR="00230067">
      <w:rPr>
        <w:rFonts w:ascii="Arial" w:hAnsi="Arial" w:cs="Arial"/>
        <w:b/>
        <w:sz w:val="22"/>
        <w:szCs w:val="22"/>
      </w:rPr>
      <w:t>Provider</w:t>
    </w:r>
    <w:r w:rsidR="00590DAA" w:rsidRPr="003E3330">
      <w:rPr>
        <w:rFonts w:ascii="Arial" w:hAnsi="Arial" w:cs="Arial"/>
        <w:b/>
        <w:sz w:val="22"/>
        <w:szCs w:val="22"/>
      </w:rPr>
      <w:t xml:space="preserve"> Ref</w:t>
    </w:r>
    <w:r w:rsidR="00590DAA" w:rsidRPr="003757CD">
      <w:rPr>
        <w:rFonts w:ascii="Arial" w:eastAsiaTheme="minorHAnsi" w:hAnsi="Arial" w:cs="Arial"/>
        <w:b/>
        <w:sz w:val="22"/>
        <w:szCs w:val="22"/>
        <w:lang w:eastAsia="en-US"/>
      </w:rPr>
      <w:t>:</w:t>
    </w:r>
    <w:r w:rsidR="0062172C" w:rsidRPr="003757CD">
      <w:rPr>
        <w:rFonts w:ascii="Arial" w:eastAsiaTheme="minorHAnsi" w:hAnsi="Arial" w:cs="Arial"/>
        <w:b/>
        <w:sz w:val="22"/>
        <w:szCs w:val="22"/>
        <w:lang w:eastAsia="en-US"/>
      </w:rPr>
      <w:t xml:space="preserve">   </w:t>
    </w:r>
    <w:r w:rsidR="00A80E79">
      <w:rPr>
        <w:rFonts w:ascii="Arial" w:eastAsiaTheme="minorHAnsi" w:hAnsi="Arial" w:cs="Arial"/>
        <w:b/>
        <w:sz w:val="22"/>
        <w:szCs w:val="22"/>
        <w:lang w:eastAsia="en-US"/>
      </w:rPr>
      <w:t xml:space="preserve">      </w:t>
    </w:r>
    <w:sdt>
      <w:sdtPr>
        <w:rPr>
          <w:rFonts w:ascii="Arial" w:eastAsiaTheme="minorHAnsi" w:hAnsi="Arial" w:cs="Arial"/>
          <w:b/>
          <w:sz w:val="22"/>
          <w:szCs w:val="22"/>
          <w:lang w:eastAsia="en-US"/>
        </w:rPr>
        <w:id w:val="-725303043"/>
        <w:placeholder>
          <w:docPart w:val="F0E1EDD6091642FB85F5DF7F048D157A"/>
        </w:placeholder>
        <w:showingPlcHdr/>
        <w:dataBinding w:prefixMappings="xmlns:ns0='SFRSettings' " w:xpath="/ns0:TestXMLNode[1]/ns0:Labref[1]" w:storeItemID="{7097D33C-C3F7-4316-BF7A-C3113690F34B}"/>
        <w:text/>
      </w:sdtPr>
      <w:sdtEndPr/>
      <w:sdtContent>
        <w:r w:rsidR="00DB2011" w:rsidRPr="0042173B">
          <w:rPr>
            <w:rStyle w:val="PlaceholderText"/>
            <w:rFonts w:ascii="Arial" w:hAnsi="Arial" w:cs="Arial"/>
            <w:color w:val="808080" w:themeColor="background1" w:themeShade="80"/>
            <w:sz w:val="22"/>
            <w:szCs w:val="22"/>
          </w:rPr>
          <w:t>Click or tap here to enter text.</w:t>
        </w:r>
      </w:sdtContent>
    </w:sdt>
  </w:p>
  <w:p w14:paraId="10B1C935" w14:textId="758C61D6" w:rsidR="00C05CB6" w:rsidRPr="00DC0CD7" w:rsidRDefault="00AA1DE6" w:rsidP="00DC0CD7">
    <w:pPr>
      <w:pStyle w:val="Header"/>
      <w:tabs>
        <w:tab w:val="clear" w:pos="9026"/>
        <w:tab w:val="center" w:pos="4159"/>
        <w:tab w:val="left" w:pos="4513"/>
      </w:tabs>
      <w:ind w:left="-709"/>
      <w:rPr>
        <w:rFonts w:ascii="Arial" w:hAnsi="Arial" w:cs="Arial"/>
        <w:b/>
        <w:color w:val="808080" w:themeColor="background1" w:themeShade="80"/>
        <w:sz w:val="22"/>
        <w:szCs w:val="22"/>
      </w:rPr>
    </w:pPr>
    <w:r>
      <w:rPr>
        <w:rFonts w:ascii="Arial" w:hAnsi="Arial"/>
        <w:b/>
        <w:sz w:val="22"/>
        <w:szCs w:val="22"/>
      </w:rPr>
      <w:t xml:space="preserve">Date </w:t>
    </w:r>
    <w:r w:rsidR="00C05CB6" w:rsidRPr="00021835">
      <w:rPr>
        <w:rFonts w:ascii="Arial" w:hAnsi="Arial"/>
        <w:b/>
        <w:sz w:val="22"/>
        <w:szCs w:val="22"/>
      </w:rPr>
      <w:t>of Statement</w:t>
    </w:r>
    <w:r w:rsidR="00C05CB6" w:rsidRPr="0062172C">
      <w:rPr>
        <w:rStyle w:val="PlaceholderText"/>
        <w:rFonts w:cs="Arial"/>
        <w:color w:val="808080" w:themeColor="background1" w:themeShade="80"/>
      </w:rPr>
      <w:t>:</w:t>
    </w:r>
    <w:r w:rsidR="00C05CB6" w:rsidRPr="0062172C">
      <w:rPr>
        <w:rStyle w:val="PlaceholderText"/>
        <w:rFonts w:cs="Arial"/>
        <w:color w:val="808080" w:themeColor="background1" w:themeShade="80"/>
        <w:sz w:val="22"/>
        <w:szCs w:val="22"/>
      </w:rPr>
      <w:t xml:space="preserve">          </w:t>
    </w:r>
    <w:r w:rsidR="0062172C">
      <w:rPr>
        <w:rStyle w:val="PlaceholderText"/>
        <w:rFonts w:cs="Arial"/>
        <w:color w:val="808080" w:themeColor="background1" w:themeShade="80"/>
        <w:sz w:val="22"/>
        <w:szCs w:val="22"/>
      </w:rPr>
      <w:t xml:space="preserve">   </w:t>
    </w:r>
    <w:r w:rsidR="00C05CB6" w:rsidRPr="0062172C">
      <w:rPr>
        <w:rStyle w:val="PlaceholderText"/>
        <w:rFonts w:cs="Arial"/>
        <w:color w:val="808080" w:themeColor="background1" w:themeShade="80"/>
        <w:sz w:val="22"/>
        <w:szCs w:val="22"/>
      </w:rPr>
      <w:t xml:space="preserve">     </w:t>
    </w:r>
    <w:sdt>
      <w:sdtPr>
        <w:rPr>
          <w:rFonts w:ascii="Arial" w:eastAsiaTheme="minorHAnsi" w:hAnsi="Arial" w:cs="Arial"/>
          <w:b/>
          <w:sz w:val="22"/>
          <w:szCs w:val="22"/>
          <w:lang w:eastAsia="en-US"/>
        </w:rPr>
        <w:id w:val="-1982987466"/>
        <w:placeholder>
          <w:docPart w:val="4D29D365D50547ADA38B309A700F4CF5"/>
        </w:placeholder>
        <w:showingPlcHdr/>
        <w:dataBinding w:prefixMappings="xmlns:ns0='SFRSettings' " w:xpath="/ns0:TestXMLNode[1]/ns0:Date[1]" w:storeItemID="{AB850E12-F8AF-431E-92D8-0B617A82CEE3}"/>
        <w:text/>
      </w:sdtPr>
      <w:sdtEndPr/>
      <w:sdtContent>
        <w:r w:rsidR="00DB2011" w:rsidRPr="0042173B">
          <w:rPr>
            <w:rStyle w:val="PlaceholderText"/>
            <w:color w:val="808080" w:themeColor="background1" w:themeShade="80"/>
          </w:rPr>
          <w:t>Click or tap here to enter text.</w:t>
        </w:r>
      </w:sdtContent>
    </w:sdt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5E134DB" w14:textId="1EDA81E2" w:rsidR="00DE4425" w:rsidRDefault="00DE4425" w:rsidP="00DE4425">
    <w:pPr>
      <w:pStyle w:val="Header"/>
      <w:jc w:val="center"/>
      <w:rPr>
        <w:rFonts w:ascii="Arial" w:hAnsi="Arial" w:cs="Arial"/>
        <w:sz w:val="22"/>
        <w:szCs w:val="22"/>
      </w:rPr>
    </w:pPr>
    <w:r>
      <w:rPr>
        <w:rFonts w:ascii="Arial" w:hAnsi="Arial" w:cs="Arial"/>
        <w:sz w:val="22"/>
        <w:szCs w:val="22"/>
      </w:rPr>
      <w:fldChar w:fldCharType="begin" w:fldLock="1"/>
    </w:r>
    <w:r>
      <w:rPr>
        <w:rFonts w:ascii="Arial" w:hAnsi="Arial" w:cs="Arial"/>
        <w:sz w:val="22"/>
        <w:szCs w:val="22"/>
      </w:rPr>
      <w:instrText xml:space="preserve"> DOCPROPERTY bjHeaderFirstPageDocProperty \* MERGEFORMAT </w:instrText>
    </w:r>
    <w:r>
      <w:rPr>
        <w:rFonts w:ascii="Arial" w:hAnsi="Arial" w:cs="Arial"/>
        <w:sz w:val="22"/>
        <w:szCs w:val="22"/>
      </w:rPr>
      <w:fldChar w:fldCharType="separate"/>
    </w:r>
    <w:r w:rsidRPr="00DE4425">
      <w:rPr>
        <w:rFonts w:ascii="Arial" w:hAnsi="Arial" w:cs="Arial"/>
        <w:color w:val="0000FF"/>
        <w:szCs w:val="22"/>
      </w:rPr>
      <w:t xml:space="preserve"> </w:t>
    </w:r>
    <w:r w:rsidRPr="00DE4425">
      <w:rPr>
        <w:rFonts w:ascii="Arial" w:hAnsi="Arial" w:cs="Arial"/>
        <w:color w:val="FFFFFF"/>
        <w:szCs w:val="22"/>
      </w:rPr>
      <w:t>-</w:t>
    </w:r>
    <w:r>
      <w:rPr>
        <w:rFonts w:ascii="Arial" w:hAnsi="Arial" w:cs="Arial"/>
        <w:sz w:val="22"/>
        <w:szCs w:val="22"/>
      </w:rPr>
      <w:fldChar w:fldCharType="end"/>
    </w:r>
  </w:p>
  <w:p w14:paraId="728DB4DB" w14:textId="46E12B0B" w:rsidR="00D6359C" w:rsidRDefault="00D6359C" w:rsidP="00D6359C">
    <w:pPr>
      <w:pStyle w:val="Header"/>
      <w:jc w:val="center"/>
      <w:rPr>
        <w:rFonts w:ascii="Arial" w:hAnsi="Arial" w:cs="Arial"/>
        <w:sz w:val="22"/>
        <w:szCs w:val="22"/>
      </w:rPr>
    </w:pPr>
    <w:r w:rsidRPr="00D70D73">
      <w:rPr>
        <w:rFonts w:ascii="Arial" w:hAnsi="Arial" w:cs="Arial"/>
        <w:sz w:val="22"/>
        <w:szCs w:val="22"/>
      </w:rPr>
      <w:t>OFFICIAL (SENSITIVE</w:t>
    </w:r>
    <w:r w:rsidR="000F597D">
      <w:rPr>
        <w:rFonts w:ascii="Arial" w:hAnsi="Arial" w:cs="Arial"/>
        <w:sz w:val="22"/>
        <w:szCs w:val="22"/>
      </w:rPr>
      <w:t xml:space="preserve"> WHEN COMPLETE</w:t>
    </w:r>
    <w:r w:rsidRPr="00D70D73">
      <w:rPr>
        <w:rFonts w:ascii="Arial" w:hAnsi="Arial" w:cs="Arial"/>
        <w:sz w:val="22"/>
        <w:szCs w:val="22"/>
      </w:rPr>
      <w:t>)</w:t>
    </w:r>
  </w:p>
  <w:p w14:paraId="5D2E6A8B" w14:textId="77777777" w:rsidR="002B0BD1" w:rsidRDefault="002B0BD1" w:rsidP="007F4402">
    <w:pPr>
      <w:pStyle w:val="Header"/>
      <w:rPr>
        <w:rFonts w:ascii="Arial" w:eastAsiaTheme="minorHAnsi" w:hAnsi="Arial" w:cs="Arial"/>
        <w:b/>
        <w:sz w:val="22"/>
        <w:szCs w:val="22"/>
        <w:lang w:eastAsia="en-US"/>
      </w:rPr>
    </w:pPr>
  </w:p>
  <w:p w14:paraId="3363C8F1" w14:textId="77777777" w:rsidR="007F4402" w:rsidRDefault="007F4402" w:rsidP="00D6359C">
    <w:pPr>
      <w:pStyle w:val="Header"/>
      <w:jc w:val="cent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0DD37D51"/>
    <w:multiLevelType w:val="hybridMultilevel"/>
    <w:tmpl w:val="3094EF64"/>
    <w:lvl w:ilvl="0" w:tplc="08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57F52A57"/>
    <w:multiLevelType w:val="hybridMultilevel"/>
    <w:tmpl w:val="2D04543C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108500498">
    <w:abstractNumId w:val="1"/>
  </w:num>
  <w:num w:numId="2" w16cid:durableId="47462499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70"/>
  <w:hideSpellingErrors/>
  <w:hideGrammaticalErrors/>
  <w:proofState w:spelling="clean" w:grammar="clean"/>
  <w:defaultTabStop w:val="720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9646BD"/>
    <w:rsid w:val="000155DD"/>
    <w:rsid w:val="00021835"/>
    <w:rsid w:val="000333DA"/>
    <w:rsid w:val="000351A6"/>
    <w:rsid w:val="00050B6C"/>
    <w:rsid w:val="00054480"/>
    <w:rsid w:val="00056B4F"/>
    <w:rsid w:val="00060351"/>
    <w:rsid w:val="0006173B"/>
    <w:rsid w:val="0006699A"/>
    <w:rsid w:val="000776FF"/>
    <w:rsid w:val="00090D92"/>
    <w:rsid w:val="000B3CB7"/>
    <w:rsid w:val="000D2C73"/>
    <w:rsid w:val="000D414A"/>
    <w:rsid w:val="000F051F"/>
    <w:rsid w:val="000F1BBC"/>
    <w:rsid w:val="000F597D"/>
    <w:rsid w:val="0010214A"/>
    <w:rsid w:val="001259B7"/>
    <w:rsid w:val="0013285A"/>
    <w:rsid w:val="00133B6F"/>
    <w:rsid w:val="00145975"/>
    <w:rsid w:val="00155057"/>
    <w:rsid w:val="00172427"/>
    <w:rsid w:val="001819B9"/>
    <w:rsid w:val="001860C5"/>
    <w:rsid w:val="00186D9A"/>
    <w:rsid w:val="00190D24"/>
    <w:rsid w:val="00194CDC"/>
    <w:rsid w:val="001A32D0"/>
    <w:rsid w:val="001C0A0A"/>
    <w:rsid w:val="001C1896"/>
    <w:rsid w:val="001C2A93"/>
    <w:rsid w:val="001D66AC"/>
    <w:rsid w:val="001E1728"/>
    <w:rsid w:val="001F2DE0"/>
    <w:rsid w:val="001F34A5"/>
    <w:rsid w:val="001F6537"/>
    <w:rsid w:val="00204F8C"/>
    <w:rsid w:val="00215794"/>
    <w:rsid w:val="00217370"/>
    <w:rsid w:val="00230067"/>
    <w:rsid w:val="00234392"/>
    <w:rsid w:val="00294689"/>
    <w:rsid w:val="002B0BD1"/>
    <w:rsid w:val="002B485C"/>
    <w:rsid w:val="002B5E4D"/>
    <w:rsid w:val="002C0EDF"/>
    <w:rsid w:val="002D13FF"/>
    <w:rsid w:val="002E2780"/>
    <w:rsid w:val="002E4422"/>
    <w:rsid w:val="002F7218"/>
    <w:rsid w:val="003131A6"/>
    <w:rsid w:val="00325FEC"/>
    <w:rsid w:val="00345870"/>
    <w:rsid w:val="0035102D"/>
    <w:rsid w:val="003757CD"/>
    <w:rsid w:val="00380E9B"/>
    <w:rsid w:val="00392885"/>
    <w:rsid w:val="003A484B"/>
    <w:rsid w:val="003A495C"/>
    <w:rsid w:val="003C5204"/>
    <w:rsid w:val="003D5550"/>
    <w:rsid w:val="003E3330"/>
    <w:rsid w:val="00415395"/>
    <w:rsid w:val="004212C0"/>
    <w:rsid w:val="0042173B"/>
    <w:rsid w:val="00441E5D"/>
    <w:rsid w:val="00443740"/>
    <w:rsid w:val="00462A84"/>
    <w:rsid w:val="00470F86"/>
    <w:rsid w:val="00490A83"/>
    <w:rsid w:val="00497C4A"/>
    <w:rsid w:val="004A2145"/>
    <w:rsid w:val="004D3734"/>
    <w:rsid w:val="004E1E55"/>
    <w:rsid w:val="004F0413"/>
    <w:rsid w:val="004F0672"/>
    <w:rsid w:val="004F27A8"/>
    <w:rsid w:val="004F354B"/>
    <w:rsid w:val="004F3D6A"/>
    <w:rsid w:val="004F4927"/>
    <w:rsid w:val="005050BF"/>
    <w:rsid w:val="00510A02"/>
    <w:rsid w:val="005166C8"/>
    <w:rsid w:val="0051795C"/>
    <w:rsid w:val="0052549F"/>
    <w:rsid w:val="00530D58"/>
    <w:rsid w:val="00544D24"/>
    <w:rsid w:val="0055485E"/>
    <w:rsid w:val="00566BDD"/>
    <w:rsid w:val="00570857"/>
    <w:rsid w:val="005723BB"/>
    <w:rsid w:val="00590DAA"/>
    <w:rsid w:val="005F5708"/>
    <w:rsid w:val="00604F63"/>
    <w:rsid w:val="006054D9"/>
    <w:rsid w:val="006074E8"/>
    <w:rsid w:val="00607F66"/>
    <w:rsid w:val="0062172C"/>
    <w:rsid w:val="00630513"/>
    <w:rsid w:val="00651B15"/>
    <w:rsid w:val="006565D3"/>
    <w:rsid w:val="006A4616"/>
    <w:rsid w:val="006A50F3"/>
    <w:rsid w:val="006B6908"/>
    <w:rsid w:val="006D0C45"/>
    <w:rsid w:val="006F38CC"/>
    <w:rsid w:val="0072059B"/>
    <w:rsid w:val="007252FC"/>
    <w:rsid w:val="00736BCE"/>
    <w:rsid w:val="00737DE2"/>
    <w:rsid w:val="00753B32"/>
    <w:rsid w:val="00765942"/>
    <w:rsid w:val="007F4402"/>
    <w:rsid w:val="007F612C"/>
    <w:rsid w:val="00806309"/>
    <w:rsid w:val="0081310D"/>
    <w:rsid w:val="00813653"/>
    <w:rsid w:val="0083169A"/>
    <w:rsid w:val="00832731"/>
    <w:rsid w:val="008A35D1"/>
    <w:rsid w:val="008B231B"/>
    <w:rsid w:val="008C0DCC"/>
    <w:rsid w:val="008D23B1"/>
    <w:rsid w:val="00902FE0"/>
    <w:rsid w:val="00916301"/>
    <w:rsid w:val="0094465A"/>
    <w:rsid w:val="009476FE"/>
    <w:rsid w:val="009500EE"/>
    <w:rsid w:val="009646BD"/>
    <w:rsid w:val="009726C2"/>
    <w:rsid w:val="00973E4F"/>
    <w:rsid w:val="009C2CBD"/>
    <w:rsid w:val="009C6303"/>
    <w:rsid w:val="00A00E3D"/>
    <w:rsid w:val="00A21E33"/>
    <w:rsid w:val="00A30979"/>
    <w:rsid w:val="00A54663"/>
    <w:rsid w:val="00A709B1"/>
    <w:rsid w:val="00A73814"/>
    <w:rsid w:val="00A80E79"/>
    <w:rsid w:val="00AA1DE6"/>
    <w:rsid w:val="00AD607A"/>
    <w:rsid w:val="00AE2171"/>
    <w:rsid w:val="00AE6A62"/>
    <w:rsid w:val="00AF1B5A"/>
    <w:rsid w:val="00B175ED"/>
    <w:rsid w:val="00B36637"/>
    <w:rsid w:val="00B41305"/>
    <w:rsid w:val="00B538CD"/>
    <w:rsid w:val="00B5560D"/>
    <w:rsid w:val="00B55844"/>
    <w:rsid w:val="00B71FE2"/>
    <w:rsid w:val="00B72A13"/>
    <w:rsid w:val="00B76DB6"/>
    <w:rsid w:val="00B86F78"/>
    <w:rsid w:val="00BA48FD"/>
    <w:rsid w:val="00BB4345"/>
    <w:rsid w:val="00BF293E"/>
    <w:rsid w:val="00BF663B"/>
    <w:rsid w:val="00C05CB6"/>
    <w:rsid w:val="00C17935"/>
    <w:rsid w:val="00C2038B"/>
    <w:rsid w:val="00C23454"/>
    <w:rsid w:val="00C60825"/>
    <w:rsid w:val="00C61E14"/>
    <w:rsid w:val="00C70EC3"/>
    <w:rsid w:val="00C74858"/>
    <w:rsid w:val="00C86B7D"/>
    <w:rsid w:val="00CA7102"/>
    <w:rsid w:val="00CB095F"/>
    <w:rsid w:val="00CB2179"/>
    <w:rsid w:val="00CC0190"/>
    <w:rsid w:val="00CC0C9F"/>
    <w:rsid w:val="00D05F70"/>
    <w:rsid w:val="00D13D01"/>
    <w:rsid w:val="00D152C4"/>
    <w:rsid w:val="00D23808"/>
    <w:rsid w:val="00D43162"/>
    <w:rsid w:val="00D53AA3"/>
    <w:rsid w:val="00D63190"/>
    <w:rsid w:val="00D6359C"/>
    <w:rsid w:val="00D66D9D"/>
    <w:rsid w:val="00D70D73"/>
    <w:rsid w:val="00D935F1"/>
    <w:rsid w:val="00D95E40"/>
    <w:rsid w:val="00D97CC5"/>
    <w:rsid w:val="00DA2A4C"/>
    <w:rsid w:val="00DB2011"/>
    <w:rsid w:val="00DB4969"/>
    <w:rsid w:val="00DC0CD7"/>
    <w:rsid w:val="00DC58DE"/>
    <w:rsid w:val="00DD1873"/>
    <w:rsid w:val="00DD33CC"/>
    <w:rsid w:val="00DE4425"/>
    <w:rsid w:val="00DF0860"/>
    <w:rsid w:val="00DF459E"/>
    <w:rsid w:val="00E001D3"/>
    <w:rsid w:val="00E56DA3"/>
    <w:rsid w:val="00E5722C"/>
    <w:rsid w:val="00E6568D"/>
    <w:rsid w:val="00E816F1"/>
    <w:rsid w:val="00E9632F"/>
    <w:rsid w:val="00EB7B92"/>
    <w:rsid w:val="00EE0743"/>
    <w:rsid w:val="00EE1268"/>
    <w:rsid w:val="00EE2F90"/>
    <w:rsid w:val="00EF4E12"/>
    <w:rsid w:val="00EF5B14"/>
    <w:rsid w:val="00F04C62"/>
    <w:rsid w:val="00F13EDB"/>
    <w:rsid w:val="00F14E12"/>
    <w:rsid w:val="00F35C4F"/>
    <w:rsid w:val="00F45255"/>
    <w:rsid w:val="00F54430"/>
    <w:rsid w:val="00F87E8D"/>
    <w:rsid w:val="00FB1552"/>
    <w:rsid w:val="00FC698D"/>
    <w:rsid w:val="00FD16A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41152B62"/>
  <w15:chartTrackingRefBased/>
  <w15:docId w15:val="{4C7E8CD3-2D9D-4F5E-AB78-74A94C973B0B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sz w:val="22"/>
        <w:szCs w:val="22"/>
        <w:lang w:val="en-GB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0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9646BD"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  <w:lang w:eastAsia="en-GB"/>
    </w:rPr>
  </w:style>
  <w:style w:type="paragraph" w:styleId="Heading5">
    <w:name w:val="heading 5"/>
    <w:basedOn w:val="Normal"/>
    <w:next w:val="Normal"/>
    <w:link w:val="Heading5Char"/>
    <w:qFormat/>
    <w:rsid w:val="009646BD"/>
    <w:pPr>
      <w:keepNext/>
      <w:jc w:val="both"/>
      <w:outlineLvl w:val="4"/>
    </w:pPr>
    <w:rPr>
      <w:rFonts w:ascii="Arial" w:hAnsi="Arial" w:cs="Arial"/>
      <w:noProof/>
      <w:color w:val="FFFFFF"/>
      <w:sz w:val="28"/>
      <w:szCs w:val="20"/>
      <w:lang w:val="en-US" w:eastAsia="en-US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Header">
    <w:name w:val="header"/>
    <w:basedOn w:val="Normal"/>
    <w:link w:val="HeaderChar"/>
    <w:uiPriority w:val="99"/>
    <w:unhideWhenUsed/>
    <w:rsid w:val="009646BD"/>
    <w:pPr>
      <w:tabs>
        <w:tab w:val="center" w:pos="4513"/>
        <w:tab w:val="right" w:pos="9026"/>
      </w:tabs>
    </w:pPr>
  </w:style>
  <w:style w:type="character" w:customStyle="1" w:styleId="HeaderChar">
    <w:name w:val="Header Char"/>
    <w:basedOn w:val="DefaultParagraphFont"/>
    <w:link w:val="Header"/>
    <w:uiPriority w:val="99"/>
    <w:rsid w:val="009646BD"/>
  </w:style>
  <w:style w:type="paragraph" w:styleId="Footer">
    <w:name w:val="footer"/>
    <w:basedOn w:val="Normal"/>
    <w:link w:val="FooterChar"/>
    <w:uiPriority w:val="99"/>
    <w:unhideWhenUsed/>
    <w:rsid w:val="009646BD"/>
    <w:pPr>
      <w:tabs>
        <w:tab w:val="center" w:pos="4513"/>
        <w:tab w:val="right" w:pos="9026"/>
      </w:tabs>
    </w:pPr>
  </w:style>
  <w:style w:type="character" w:customStyle="1" w:styleId="FooterChar">
    <w:name w:val="Footer Char"/>
    <w:basedOn w:val="DefaultParagraphFont"/>
    <w:link w:val="Footer"/>
    <w:uiPriority w:val="99"/>
    <w:rsid w:val="009646BD"/>
  </w:style>
  <w:style w:type="character" w:customStyle="1" w:styleId="Heading5Char">
    <w:name w:val="Heading 5 Char"/>
    <w:basedOn w:val="DefaultParagraphFont"/>
    <w:link w:val="Heading5"/>
    <w:rsid w:val="009646BD"/>
    <w:rPr>
      <w:rFonts w:ascii="Arial" w:eastAsia="Times New Roman" w:hAnsi="Arial" w:cs="Arial"/>
      <w:noProof/>
      <w:color w:val="FFFFFF"/>
      <w:sz w:val="28"/>
      <w:szCs w:val="20"/>
      <w:lang w:val="en-US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81310D"/>
    <w:rPr>
      <w:rFonts w:ascii="Segoe UI" w:hAnsi="Segoe UI" w:cs="Segoe UI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81310D"/>
    <w:rPr>
      <w:rFonts w:ascii="Segoe UI" w:eastAsia="Times New Roman" w:hAnsi="Segoe UI" w:cs="Segoe UI"/>
      <w:sz w:val="18"/>
      <w:szCs w:val="18"/>
      <w:lang w:eastAsia="en-GB"/>
    </w:rPr>
  </w:style>
  <w:style w:type="character" w:styleId="Hyperlink">
    <w:name w:val="Hyperlink"/>
    <w:basedOn w:val="DefaultParagraphFont"/>
    <w:uiPriority w:val="99"/>
    <w:unhideWhenUsed/>
    <w:rsid w:val="004F3D6A"/>
    <w:rPr>
      <w:color w:val="0563C1" w:themeColor="hyperlink"/>
      <w:u w:val="single"/>
    </w:rPr>
  </w:style>
  <w:style w:type="table" w:styleId="TableGrid">
    <w:name w:val="Table Grid"/>
    <w:basedOn w:val="TableNormal"/>
    <w:uiPriority w:val="39"/>
    <w:rsid w:val="00AE6A62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PlaceholderText">
    <w:name w:val="Placeholder Text"/>
    <w:basedOn w:val="DefaultParagraphFont"/>
    <w:uiPriority w:val="99"/>
    <w:semiHidden/>
    <w:rsid w:val="00215794"/>
    <w:rPr>
      <w:color w:val="808080"/>
    </w:rPr>
  </w:style>
  <w:style w:type="character" w:customStyle="1" w:styleId="Style1">
    <w:name w:val="Style1"/>
    <w:basedOn w:val="DefaultParagraphFont"/>
    <w:uiPriority w:val="1"/>
    <w:rsid w:val="00EE0743"/>
    <w:rPr>
      <w:rFonts w:ascii="Arial" w:hAnsi="Arial"/>
      <w:b/>
      <w:color w:val="auto"/>
      <w:sz w:val="22"/>
    </w:rPr>
  </w:style>
  <w:style w:type="paragraph" w:styleId="ListParagraph">
    <w:name w:val="List Paragraph"/>
    <w:basedOn w:val="Normal"/>
    <w:uiPriority w:val="34"/>
    <w:qFormat/>
    <w:rsid w:val="00D63190"/>
    <w:pPr>
      <w:ind w:left="720"/>
      <w:contextualSpacing/>
    </w:pPr>
  </w:style>
  <w:style w:type="character" w:styleId="CommentReference">
    <w:name w:val="annotation reference"/>
    <w:basedOn w:val="DefaultParagraphFont"/>
    <w:uiPriority w:val="99"/>
    <w:semiHidden/>
    <w:unhideWhenUsed/>
    <w:rsid w:val="00E5722C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E5722C"/>
    <w:rPr>
      <w:rFonts w:ascii="Arial" w:hAnsi="Arial"/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sid w:val="00E5722C"/>
    <w:rPr>
      <w:rFonts w:ascii="Arial" w:eastAsia="Times New Roman" w:hAnsi="Arial" w:cs="Times New Roman"/>
      <w:sz w:val="20"/>
      <w:szCs w:val="20"/>
      <w:lang w:eastAsia="en-GB"/>
    </w:rPr>
  </w:style>
  <w:style w:type="character" w:customStyle="1" w:styleId="Ariel11">
    <w:name w:val="Ariel 11"/>
    <w:basedOn w:val="DefaultParagraphFont"/>
    <w:uiPriority w:val="1"/>
    <w:rsid w:val="00973E4F"/>
    <w:rPr>
      <w:rFonts w:ascii="Arial" w:hAnsi="Arial"/>
      <w:sz w:val="22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DF459E"/>
    <w:rPr>
      <w:rFonts w:ascii="Times New Roman" w:hAnsi="Times New Roman"/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DF459E"/>
    <w:rPr>
      <w:rFonts w:ascii="Times New Roman" w:eastAsia="Times New Roman" w:hAnsi="Times New Roman" w:cs="Times New Roman"/>
      <w:b/>
      <w:bCs/>
      <w:sz w:val="20"/>
      <w:szCs w:val="20"/>
      <w:lang w:eastAsia="en-GB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2791856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110619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748151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numbering" Target="numbering.xml"/><Relationship Id="rId13" Type="http://schemas.openxmlformats.org/officeDocument/2006/relationships/endnotes" Target="endnotes.xml"/><Relationship Id="rId18" Type="http://schemas.openxmlformats.org/officeDocument/2006/relationships/header" Target="header3.xml"/><Relationship Id="rId3" Type="http://schemas.openxmlformats.org/officeDocument/2006/relationships/customXml" Target="../customXml/item3.xml"/><Relationship Id="rId21" Type="http://schemas.openxmlformats.org/officeDocument/2006/relationships/fontTable" Target="fontTable.xml"/><Relationship Id="rId7" Type="http://schemas.openxmlformats.org/officeDocument/2006/relationships/customXml" Target="../customXml/item7.xml"/><Relationship Id="rId12" Type="http://schemas.openxmlformats.org/officeDocument/2006/relationships/footnotes" Target="footnotes.xml"/><Relationship Id="rId17" Type="http://schemas.openxmlformats.org/officeDocument/2006/relationships/footer" Target="footer2.xml"/><Relationship Id="rId2" Type="http://schemas.openxmlformats.org/officeDocument/2006/relationships/customXml" Target="../customXml/item2.xml"/><Relationship Id="rId16" Type="http://schemas.openxmlformats.org/officeDocument/2006/relationships/footer" Target="footer1.xml"/><Relationship Id="rId20" Type="http://schemas.openxmlformats.org/officeDocument/2006/relationships/image" Target="media/image1.png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webSettings" Target="webSettings.xml"/><Relationship Id="rId5" Type="http://schemas.openxmlformats.org/officeDocument/2006/relationships/customXml" Target="../customXml/item5.xml"/><Relationship Id="rId15" Type="http://schemas.openxmlformats.org/officeDocument/2006/relationships/header" Target="header2.xml"/><Relationship Id="rId23" Type="http://schemas.openxmlformats.org/officeDocument/2006/relationships/theme" Target="theme/theme1.xml"/><Relationship Id="rId10" Type="http://schemas.openxmlformats.org/officeDocument/2006/relationships/settings" Target="settings.xml"/><Relationship Id="rId19" Type="http://schemas.openxmlformats.org/officeDocument/2006/relationships/footer" Target="footer3.xml"/><Relationship Id="rId4" Type="http://schemas.openxmlformats.org/officeDocument/2006/relationships/customXml" Target="../customXml/item4.xml"/><Relationship Id="rId9" Type="http://schemas.openxmlformats.org/officeDocument/2006/relationships/styles" Target="styles.xml"/><Relationship Id="rId14" Type="http://schemas.openxmlformats.org/officeDocument/2006/relationships/header" Target="header1.xml"/><Relationship Id="rId22" Type="http://schemas.openxmlformats.org/officeDocument/2006/relationships/glossaryDocument" Target="glossary/document.xm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660C560A19BA4CA5A041E24AD64CBED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AF58455-F048-4A9E-8A55-CDF1191D5C54}"/>
      </w:docPartPr>
      <w:docPartBody>
        <w:p w:rsidR="00726596" w:rsidRDefault="00926A05" w:rsidP="00926A05">
          <w:pPr>
            <w:pStyle w:val="660C560A19BA4CA5A041E24AD64CBED21"/>
          </w:pPr>
          <w:r w:rsidRPr="0042173B">
            <w:rPr>
              <w:rStyle w:val="PlaceholderText"/>
              <w:rFonts w:ascii="Arial" w:hAnsi="Arial" w:cs="Arial"/>
              <w:color w:val="808080" w:themeColor="background1" w:themeShade="80"/>
              <w:sz w:val="22"/>
              <w:szCs w:val="22"/>
            </w:rPr>
            <w:t>Click or tap here to enter text.</w:t>
          </w:r>
        </w:p>
      </w:docPartBody>
    </w:docPart>
    <w:docPart>
      <w:docPartPr>
        <w:name w:val="A4F62B8E12484650BED7555601A2177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C226E22-0B7A-435F-A7FF-1CE842FE1E50}"/>
      </w:docPartPr>
      <w:docPartBody>
        <w:p w:rsidR="00726596" w:rsidRDefault="00926A05" w:rsidP="00926A05">
          <w:pPr>
            <w:pStyle w:val="A4F62B8E12484650BED7555601A217771"/>
          </w:pPr>
          <w:r w:rsidRPr="0042173B">
            <w:rPr>
              <w:rStyle w:val="PlaceholderText"/>
              <w:rFonts w:ascii="Arial" w:hAnsi="Arial" w:cs="Arial"/>
              <w:color w:val="808080" w:themeColor="background1" w:themeShade="80"/>
              <w:sz w:val="22"/>
              <w:szCs w:val="22"/>
            </w:rPr>
            <w:t>Click or tap here to enter text.</w:t>
          </w:r>
        </w:p>
      </w:docPartBody>
    </w:docPart>
    <w:docPart>
      <w:docPartPr>
        <w:name w:val="F0E1EDD6091642FB85F5DF7F048D157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1C2C125-D0A5-4AD6-AC6A-62DC174C9488}"/>
      </w:docPartPr>
      <w:docPartBody>
        <w:p w:rsidR="00CA2B72" w:rsidRDefault="00926A05" w:rsidP="00926A05">
          <w:pPr>
            <w:pStyle w:val="F0E1EDD6091642FB85F5DF7F048D157A1"/>
          </w:pPr>
          <w:r w:rsidRPr="0042173B">
            <w:rPr>
              <w:rStyle w:val="PlaceholderText"/>
              <w:rFonts w:ascii="Arial" w:hAnsi="Arial" w:cs="Arial"/>
              <w:color w:val="808080" w:themeColor="background1" w:themeShade="80"/>
              <w:sz w:val="22"/>
              <w:szCs w:val="22"/>
            </w:rPr>
            <w:t>Click or tap here to enter text.</w:t>
          </w:r>
        </w:p>
      </w:docPartBody>
    </w:docPart>
    <w:docPart>
      <w:docPartPr>
        <w:name w:val="6617BEBB8164435890565BB12800D2A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DF668FE-1615-41B6-BF4A-0F12E314710F}"/>
      </w:docPartPr>
      <w:docPartBody>
        <w:p w:rsidR="002D72CE" w:rsidRDefault="00926A05" w:rsidP="00926A05">
          <w:pPr>
            <w:pStyle w:val="6617BEBB8164435890565BB12800D2A61"/>
          </w:pPr>
          <w:r w:rsidRPr="0042173B">
            <w:rPr>
              <w:rStyle w:val="PlaceholderText"/>
              <w:rFonts w:ascii="Arial" w:hAnsi="Arial" w:cs="Arial"/>
              <w:color w:val="808080" w:themeColor="background1" w:themeShade="80"/>
              <w:sz w:val="22"/>
              <w:szCs w:val="22"/>
            </w:rPr>
            <w:t>Click or tap here to enter text.</w:t>
          </w:r>
        </w:p>
      </w:docPartBody>
    </w:docPart>
    <w:docPart>
      <w:docPartPr>
        <w:name w:val="E9C3A33B7309494B854CF49E8283133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E6BB2EA-2F9B-4976-9898-DA99C370839A}"/>
      </w:docPartPr>
      <w:docPartBody>
        <w:p w:rsidR="00C579D2" w:rsidRDefault="00926A05" w:rsidP="00926A05">
          <w:pPr>
            <w:pStyle w:val="E9C3A33B7309494B854CF49E828313361"/>
          </w:pPr>
          <w:r w:rsidRPr="0042173B">
            <w:rPr>
              <w:rStyle w:val="PlaceholderText"/>
              <w:color w:val="808080" w:themeColor="background1" w:themeShade="80"/>
              <w:sz w:val="22"/>
              <w:szCs w:val="22"/>
            </w:rPr>
            <w:t>Click or tap here to enter text.</w:t>
          </w:r>
        </w:p>
      </w:docPartBody>
    </w:docPart>
    <w:docPart>
      <w:docPartPr>
        <w:name w:val="10357A97C38F483E809A848564563B0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B17D4A9-83BC-4E9D-B051-9DD796EE8426}"/>
      </w:docPartPr>
      <w:docPartBody>
        <w:p w:rsidR="00C579D2" w:rsidRDefault="00926A05" w:rsidP="00926A05">
          <w:pPr>
            <w:pStyle w:val="10357A97C38F483E809A848564563B051"/>
          </w:pPr>
          <w:r w:rsidRPr="0042173B">
            <w:rPr>
              <w:rStyle w:val="PlaceholderText"/>
              <w:color w:val="808080" w:themeColor="background1" w:themeShade="80"/>
              <w:sz w:val="22"/>
              <w:szCs w:val="22"/>
            </w:rPr>
            <w:t>Click or tap here to enter text.</w:t>
          </w:r>
        </w:p>
      </w:docPartBody>
    </w:docPart>
    <w:docPart>
      <w:docPartPr>
        <w:name w:val="64465837F29249CCB3FDFEDBD0A009F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0F5C6BE-D45B-435E-BAFE-E0D2C2E54385}"/>
      </w:docPartPr>
      <w:docPartBody>
        <w:p w:rsidR="00C579D2" w:rsidRDefault="00926A05" w:rsidP="00926A05">
          <w:pPr>
            <w:pStyle w:val="64465837F29249CCB3FDFEDBD0A009FA1"/>
          </w:pPr>
          <w:r w:rsidRPr="0042173B">
            <w:rPr>
              <w:rStyle w:val="PlaceholderText"/>
              <w:color w:val="808080" w:themeColor="background1" w:themeShade="80"/>
              <w:sz w:val="22"/>
              <w:szCs w:val="22"/>
            </w:rPr>
            <w:t>Click or tap here to enter text.</w:t>
          </w:r>
        </w:p>
      </w:docPartBody>
    </w:docPart>
    <w:docPart>
      <w:docPartPr>
        <w:name w:val="8EF009DC24B145CE839D5B7585FF7FD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95481FE-0B22-46F7-9535-AC3ACBE9E346}"/>
      </w:docPartPr>
      <w:docPartBody>
        <w:p w:rsidR="00C579D2" w:rsidRDefault="00926A05" w:rsidP="00926A05">
          <w:pPr>
            <w:pStyle w:val="8EF009DC24B145CE839D5B7585FF7FD21"/>
          </w:pPr>
          <w:r w:rsidRPr="0042173B">
            <w:rPr>
              <w:rStyle w:val="PlaceholderText"/>
              <w:color w:val="808080" w:themeColor="background1" w:themeShade="80"/>
              <w:sz w:val="22"/>
              <w:szCs w:val="22"/>
            </w:rPr>
            <w:t>Click or tap here to enter text.</w:t>
          </w:r>
        </w:p>
      </w:docPartBody>
    </w:docPart>
    <w:docPart>
      <w:docPartPr>
        <w:name w:val="405C7FE7B48F46E490EA813BB2A45E4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8F07547-47F3-4EA5-82AB-39D78BB269A2}"/>
      </w:docPartPr>
      <w:docPartBody>
        <w:p w:rsidR="00C579D2" w:rsidRDefault="00926A05" w:rsidP="00926A05">
          <w:pPr>
            <w:pStyle w:val="405C7FE7B48F46E490EA813BB2A45E4C1"/>
          </w:pPr>
          <w:r w:rsidRPr="0042173B">
            <w:rPr>
              <w:rStyle w:val="PlaceholderText"/>
              <w:color w:val="808080" w:themeColor="background1" w:themeShade="80"/>
              <w:sz w:val="22"/>
              <w:szCs w:val="22"/>
            </w:rPr>
            <w:t>Click or tap here to enter text.</w:t>
          </w:r>
        </w:p>
      </w:docPartBody>
    </w:docPart>
    <w:docPart>
      <w:docPartPr>
        <w:name w:val="2F2018ED39994B8EBEC82846AB1CD0A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31B58A1-6178-4799-892A-F401C4B99E77}"/>
      </w:docPartPr>
      <w:docPartBody>
        <w:p w:rsidR="00C579D2" w:rsidRDefault="00926A05" w:rsidP="00926A05">
          <w:pPr>
            <w:pStyle w:val="2F2018ED39994B8EBEC82846AB1CD0A71"/>
          </w:pPr>
          <w:r w:rsidRPr="0042173B">
            <w:rPr>
              <w:rStyle w:val="PlaceholderText"/>
              <w:color w:val="808080" w:themeColor="background1" w:themeShade="80"/>
              <w:sz w:val="22"/>
              <w:szCs w:val="22"/>
            </w:rPr>
            <w:t>Click or tap here to enter text.</w:t>
          </w:r>
        </w:p>
      </w:docPartBody>
    </w:docPart>
    <w:docPart>
      <w:docPartPr>
        <w:name w:val="1810A8D29BF94C468B9895EEE38B714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9915BA7-276A-4936-B71A-3C789F335E1E}"/>
      </w:docPartPr>
      <w:docPartBody>
        <w:p w:rsidR="00C579D2" w:rsidRDefault="00926A05" w:rsidP="00926A05">
          <w:pPr>
            <w:pStyle w:val="1810A8D29BF94C468B9895EEE38B714A1"/>
          </w:pPr>
          <w:r w:rsidRPr="0042173B">
            <w:rPr>
              <w:rStyle w:val="PlaceholderText"/>
              <w:color w:val="808080" w:themeColor="background1" w:themeShade="80"/>
              <w:sz w:val="22"/>
              <w:szCs w:val="22"/>
            </w:rPr>
            <w:t>Click or tap here to enter text.</w:t>
          </w:r>
        </w:p>
      </w:docPartBody>
    </w:docPart>
    <w:docPart>
      <w:docPartPr>
        <w:name w:val="2825E7030048489B8DFF623839D8CC4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77B46D7-1F64-4FD1-A971-DC003AF81714}"/>
      </w:docPartPr>
      <w:docPartBody>
        <w:p w:rsidR="00C579D2" w:rsidRDefault="00926A05" w:rsidP="00926A05">
          <w:pPr>
            <w:pStyle w:val="2825E7030048489B8DFF623839D8CC451"/>
          </w:pPr>
          <w:r w:rsidRPr="0042173B">
            <w:rPr>
              <w:rStyle w:val="PlaceholderText"/>
              <w:color w:val="808080" w:themeColor="background1" w:themeShade="80"/>
              <w:sz w:val="22"/>
              <w:szCs w:val="22"/>
            </w:rPr>
            <w:t>Click or tap here to enter text.</w:t>
          </w:r>
        </w:p>
      </w:docPartBody>
    </w:docPart>
    <w:docPart>
      <w:docPartPr>
        <w:name w:val="7A0C44AB641C4781822E08170081E34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B68397C-811B-4EAD-BB9F-2547880FE663}"/>
      </w:docPartPr>
      <w:docPartBody>
        <w:p w:rsidR="00D75316" w:rsidRDefault="00926A05" w:rsidP="00926A05">
          <w:pPr>
            <w:pStyle w:val="7A0C44AB641C4781822E08170081E3461"/>
          </w:pPr>
          <w:r w:rsidRPr="0042173B">
            <w:rPr>
              <w:rStyle w:val="PlaceholderText"/>
              <w:color w:val="808080" w:themeColor="background1" w:themeShade="80"/>
              <w:sz w:val="22"/>
              <w:szCs w:val="22"/>
            </w:rPr>
            <w:t>Click or tap here to enter text.</w:t>
          </w:r>
        </w:p>
      </w:docPartBody>
    </w:docPart>
    <w:docPart>
      <w:docPartPr>
        <w:name w:val="E2B32519A69C4C67AFAEC742B850BC0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6D5AEA3-0F11-47CF-AC8D-71DFE9425BF0}"/>
      </w:docPartPr>
      <w:docPartBody>
        <w:p w:rsidR="00D75316" w:rsidRDefault="00926A05" w:rsidP="00926A05">
          <w:pPr>
            <w:pStyle w:val="E2B32519A69C4C67AFAEC742B850BC061"/>
          </w:pPr>
          <w:r w:rsidRPr="0042173B">
            <w:rPr>
              <w:rStyle w:val="PlaceholderText"/>
              <w:color w:val="808080" w:themeColor="background1" w:themeShade="80"/>
              <w:sz w:val="22"/>
              <w:szCs w:val="22"/>
            </w:rPr>
            <w:t>Click or tap here to enter text.</w:t>
          </w:r>
        </w:p>
      </w:docPartBody>
    </w:docPart>
    <w:docPart>
      <w:docPartPr>
        <w:name w:val="98B01526322C4CEDAF597ABDFA28E52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04A0E68-6A1B-4815-84A0-BFEF926F33D1}"/>
      </w:docPartPr>
      <w:docPartBody>
        <w:p w:rsidR="00BF6D2A" w:rsidRDefault="00926A05" w:rsidP="00926A05">
          <w:pPr>
            <w:pStyle w:val="98B01526322C4CEDAF597ABDFA28E52A1"/>
          </w:pPr>
          <w:r w:rsidRPr="0042173B">
            <w:rPr>
              <w:rStyle w:val="PlaceholderText"/>
              <w:rFonts w:ascii="Arial" w:hAnsi="Arial" w:cs="Arial"/>
              <w:noProof/>
              <w:color w:val="808080" w:themeColor="background1" w:themeShade="80"/>
              <w:sz w:val="22"/>
              <w:szCs w:val="22"/>
              <w:lang w:val="en-US" w:eastAsia="en-US"/>
            </w:rPr>
            <w:t>Click or tap here to enter text.</w:t>
          </w:r>
        </w:p>
      </w:docPartBody>
    </w:docPart>
    <w:docPart>
      <w:docPartPr>
        <w:name w:val="296F882836A84FE88D4394245624921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02C6A07-BAF8-4D52-AF85-005C3C1C5437}"/>
      </w:docPartPr>
      <w:docPartBody>
        <w:p w:rsidR="00BF6D2A" w:rsidRDefault="00E1099B" w:rsidP="00E1099B">
          <w:pPr>
            <w:pStyle w:val="296F882836A84FE88D4394245624921D"/>
          </w:pPr>
          <w:r w:rsidRPr="00667312">
            <w:rPr>
              <w:rStyle w:val="PlaceholderText"/>
            </w:rPr>
            <w:t>Choose an item.</w:t>
          </w:r>
        </w:p>
      </w:docPartBody>
    </w:docPart>
    <w:docPart>
      <w:docPartPr>
        <w:name w:val="4D29D365D50547ADA38B309A700F4CF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85FDE59-4C7D-4929-BFF9-DEF9CB2FAF23}"/>
      </w:docPartPr>
      <w:docPartBody>
        <w:p w:rsidR="00FD4F1E" w:rsidRDefault="00926A05" w:rsidP="00926A05">
          <w:pPr>
            <w:pStyle w:val="4D29D365D50547ADA38B309A700F4CF51"/>
          </w:pPr>
          <w:r w:rsidRPr="0042173B">
            <w:rPr>
              <w:rStyle w:val="PlaceholderText"/>
              <w:color w:val="808080" w:themeColor="background1" w:themeShade="80"/>
            </w:rPr>
            <w:t>Click or tap here to enter text.</w:t>
          </w:r>
        </w:p>
      </w:docPartBody>
    </w:docPart>
    <w:docPart>
      <w:docPartPr>
        <w:name w:val="03875A09D50B4DC1A1F83B9501B8A03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403CE84-008F-451F-8AD5-3D76052D9AC5}"/>
      </w:docPartPr>
      <w:docPartBody>
        <w:p w:rsidR="00642B74" w:rsidRDefault="00642B74" w:rsidP="00642B74">
          <w:pPr>
            <w:pStyle w:val="03875A09D50B4DC1A1F83B9501B8A03E"/>
          </w:pPr>
          <w:r w:rsidRPr="0085416C">
            <w:rPr>
              <w:rStyle w:val="PlaceholderText"/>
            </w:rPr>
            <w:t>Click or tap here to enter text.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revisionView w:insDel="0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726596"/>
    <w:rsid w:val="000752A1"/>
    <w:rsid w:val="00130184"/>
    <w:rsid w:val="002D13FF"/>
    <w:rsid w:val="002D72CE"/>
    <w:rsid w:val="00345956"/>
    <w:rsid w:val="003B2955"/>
    <w:rsid w:val="0045451D"/>
    <w:rsid w:val="00464B49"/>
    <w:rsid w:val="005D7BBC"/>
    <w:rsid w:val="00642B74"/>
    <w:rsid w:val="006740C7"/>
    <w:rsid w:val="00724E28"/>
    <w:rsid w:val="00726596"/>
    <w:rsid w:val="007F3362"/>
    <w:rsid w:val="00926A05"/>
    <w:rsid w:val="00A5284F"/>
    <w:rsid w:val="00AD5E17"/>
    <w:rsid w:val="00B50A8F"/>
    <w:rsid w:val="00BF663B"/>
    <w:rsid w:val="00BF6D2A"/>
    <w:rsid w:val="00C579D2"/>
    <w:rsid w:val="00CA2B72"/>
    <w:rsid w:val="00CD5680"/>
    <w:rsid w:val="00D75316"/>
    <w:rsid w:val="00D969DD"/>
    <w:rsid w:val="00DB03D5"/>
    <w:rsid w:val="00E1099B"/>
    <w:rsid w:val="00E3117E"/>
    <w:rsid w:val="00E66F71"/>
    <w:rsid w:val="00EC43E0"/>
    <w:rsid w:val="00FB1552"/>
    <w:rsid w:val="00FD4F1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sz w:val="22"/>
        <w:szCs w:val="22"/>
        <w:lang w:val="en-GB" w:eastAsia="en-GB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A5284F"/>
    <w:rPr>
      <w:color w:val="808080"/>
    </w:rPr>
  </w:style>
  <w:style w:type="paragraph" w:customStyle="1" w:styleId="296F882836A84FE88D4394245624921D">
    <w:name w:val="296F882836A84FE88D4394245624921D"/>
    <w:rsid w:val="00E1099B"/>
  </w:style>
  <w:style w:type="paragraph" w:customStyle="1" w:styleId="E9C3A33B7309494B854CF49E828313361">
    <w:name w:val="E9C3A33B7309494B854CF49E828313361"/>
    <w:rsid w:val="00926A05"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</w:rPr>
  </w:style>
  <w:style w:type="paragraph" w:customStyle="1" w:styleId="10357A97C38F483E809A848564563B051">
    <w:name w:val="10357A97C38F483E809A848564563B051"/>
    <w:rsid w:val="00926A05"/>
    <w:pPr>
      <w:keepNext/>
      <w:spacing w:after="0" w:line="240" w:lineRule="auto"/>
      <w:jc w:val="both"/>
      <w:outlineLvl w:val="4"/>
    </w:pPr>
    <w:rPr>
      <w:rFonts w:ascii="Arial" w:eastAsia="Times New Roman" w:hAnsi="Arial" w:cs="Arial"/>
      <w:noProof/>
      <w:color w:val="FFFFFF"/>
      <w:sz w:val="28"/>
      <w:szCs w:val="20"/>
      <w:lang w:val="en-US" w:eastAsia="en-US"/>
    </w:rPr>
  </w:style>
  <w:style w:type="paragraph" w:customStyle="1" w:styleId="64465837F29249CCB3FDFEDBD0A009FA1">
    <w:name w:val="64465837F29249CCB3FDFEDBD0A009FA1"/>
    <w:rsid w:val="00926A05"/>
    <w:pPr>
      <w:keepNext/>
      <w:spacing w:after="0" w:line="240" w:lineRule="auto"/>
      <w:jc w:val="both"/>
      <w:outlineLvl w:val="4"/>
    </w:pPr>
    <w:rPr>
      <w:rFonts w:ascii="Arial" w:eastAsia="Times New Roman" w:hAnsi="Arial" w:cs="Arial"/>
      <w:noProof/>
      <w:color w:val="FFFFFF"/>
      <w:sz w:val="28"/>
      <w:szCs w:val="20"/>
      <w:lang w:val="en-US" w:eastAsia="en-US"/>
    </w:rPr>
  </w:style>
  <w:style w:type="paragraph" w:customStyle="1" w:styleId="8EF009DC24B145CE839D5B7585FF7FD21">
    <w:name w:val="8EF009DC24B145CE839D5B7585FF7FD21"/>
    <w:rsid w:val="00926A05"/>
    <w:pPr>
      <w:keepNext/>
      <w:spacing w:after="0" w:line="240" w:lineRule="auto"/>
      <w:jc w:val="both"/>
      <w:outlineLvl w:val="4"/>
    </w:pPr>
    <w:rPr>
      <w:rFonts w:ascii="Arial" w:eastAsia="Times New Roman" w:hAnsi="Arial" w:cs="Arial"/>
      <w:noProof/>
      <w:color w:val="FFFFFF"/>
      <w:sz w:val="28"/>
      <w:szCs w:val="20"/>
      <w:lang w:val="en-US" w:eastAsia="en-US"/>
    </w:rPr>
  </w:style>
  <w:style w:type="paragraph" w:customStyle="1" w:styleId="405C7FE7B48F46E490EA813BB2A45E4C1">
    <w:name w:val="405C7FE7B48F46E490EA813BB2A45E4C1"/>
    <w:rsid w:val="00926A05"/>
    <w:pPr>
      <w:keepNext/>
      <w:spacing w:after="0" w:line="240" w:lineRule="auto"/>
      <w:jc w:val="both"/>
      <w:outlineLvl w:val="4"/>
    </w:pPr>
    <w:rPr>
      <w:rFonts w:ascii="Arial" w:eastAsia="Times New Roman" w:hAnsi="Arial" w:cs="Arial"/>
      <w:noProof/>
      <w:color w:val="FFFFFF"/>
      <w:sz w:val="28"/>
      <w:szCs w:val="20"/>
      <w:lang w:val="en-US" w:eastAsia="en-US"/>
    </w:rPr>
  </w:style>
  <w:style w:type="paragraph" w:customStyle="1" w:styleId="2F2018ED39994B8EBEC82846AB1CD0A71">
    <w:name w:val="2F2018ED39994B8EBEC82846AB1CD0A71"/>
    <w:rsid w:val="00926A05"/>
    <w:pPr>
      <w:keepNext/>
      <w:spacing w:after="0" w:line="240" w:lineRule="auto"/>
      <w:jc w:val="both"/>
      <w:outlineLvl w:val="4"/>
    </w:pPr>
    <w:rPr>
      <w:rFonts w:ascii="Arial" w:eastAsia="Times New Roman" w:hAnsi="Arial" w:cs="Arial"/>
      <w:noProof/>
      <w:color w:val="FFFFFF"/>
      <w:sz w:val="28"/>
      <w:szCs w:val="20"/>
      <w:lang w:val="en-US" w:eastAsia="en-US"/>
    </w:rPr>
  </w:style>
  <w:style w:type="paragraph" w:customStyle="1" w:styleId="7A0C44AB641C4781822E08170081E3461">
    <w:name w:val="7A0C44AB641C4781822E08170081E3461"/>
    <w:rsid w:val="00926A05"/>
    <w:pPr>
      <w:keepNext/>
      <w:spacing w:after="0" w:line="240" w:lineRule="auto"/>
      <w:jc w:val="both"/>
      <w:outlineLvl w:val="4"/>
    </w:pPr>
    <w:rPr>
      <w:rFonts w:ascii="Arial" w:eastAsia="Times New Roman" w:hAnsi="Arial" w:cs="Arial"/>
      <w:noProof/>
      <w:color w:val="FFFFFF"/>
      <w:sz w:val="28"/>
      <w:szCs w:val="20"/>
      <w:lang w:val="en-US" w:eastAsia="en-US"/>
    </w:rPr>
  </w:style>
  <w:style w:type="paragraph" w:customStyle="1" w:styleId="E2B32519A69C4C67AFAEC742B850BC061">
    <w:name w:val="E2B32519A69C4C67AFAEC742B850BC061"/>
    <w:rsid w:val="00926A05"/>
    <w:pPr>
      <w:keepNext/>
      <w:spacing w:after="0" w:line="240" w:lineRule="auto"/>
      <w:jc w:val="both"/>
      <w:outlineLvl w:val="4"/>
    </w:pPr>
    <w:rPr>
      <w:rFonts w:ascii="Arial" w:eastAsia="Times New Roman" w:hAnsi="Arial" w:cs="Arial"/>
      <w:noProof/>
      <w:color w:val="FFFFFF"/>
      <w:sz w:val="28"/>
      <w:szCs w:val="20"/>
      <w:lang w:val="en-US" w:eastAsia="en-US"/>
    </w:rPr>
  </w:style>
  <w:style w:type="paragraph" w:customStyle="1" w:styleId="1810A8D29BF94C468B9895EEE38B714A1">
    <w:name w:val="1810A8D29BF94C468B9895EEE38B714A1"/>
    <w:rsid w:val="00926A05"/>
    <w:pPr>
      <w:keepNext/>
      <w:spacing w:after="0" w:line="240" w:lineRule="auto"/>
      <w:jc w:val="both"/>
      <w:outlineLvl w:val="4"/>
    </w:pPr>
    <w:rPr>
      <w:rFonts w:ascii="Arial" w:eastAsia="Times New Roman" w:hAnsi="Arial" w:cs="Arial"/>
      <w:noProof/>
      <w:color w:val="FFFFFF"/>
      <w:sz w:val="28"/>
      <w:szCs w:val="20"/>
      <w:lang w:val="en-US" w:eastAsia="en-US"/>
    </w:rPr>
  </w:style>
  <w:style w:type="paragraph" w:customStyle="1" w:styleId="2825E7030048489B8DFF623839D8CC451">
    <w:name w:val="2825E7030048489B8DFF623839D8CC451"/>
    <w:rsid w:val="00926A05"/>
    <w:pPr>
      <w:keepNext/>
      <w:spacing w:after="0" w:line="240" w:lineRule="auto"/>
      <w:jc w:val="both"/>
      <w:outlineLvl w:val="4"/>
    </w:pPr>
    <w:rPr>
      <w:rFonts w:ascii="Arial" w:eastAsia="Times New Roman" w:hAnsi="Arial" w:cs="Arial"/>
      <w:noProof/>
      <w:color w:val="FFFFFF"/>
      <w:sz w:val="28"/>
      <w:szCs w:val="20"/>
      <w:lang w:val="en-US" w:eastAsia="en-US"/>
    </w:rPr>
  </w:style>
  <w:style w:type="paragraph" w:customStyle="1" w:styleId="98B01526322C4CEDAF597ABDFA28E52A1">
    <w:name w:val="98B01526322C4CEDAF597ABDFA28E52A1"/>
    <w:rsid w:val="00926A05"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</w:rPr>
  </w:style>
  <w:style w:type="paragraph" w:customStyle="1" w:styleId="660C560A19BA4CA5A041E24AD64CBED21">
    <w:name w:val="660C560A19BA4CA5A041E24AD64CBED21"/>
    <w:rsid w:val="00926A05"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</w:rPr>
  </w:style>
  <w:style w:type="paragraph" w:customStyle="1" w:styleId="6617BEBB8164435890565BB12800D2A61">
    <w:name w:val="6617BEBB8164435890565BB12800D2A61"/>
    <w:rsid w:val="00926A05"/>
    <w:pPr>
      <w:tabs>
        <w:tab w:val="center" w:pos="4513"/>
        <w:tab w:val="right" w:pos="9026"/>
      </w:tabs>
      <w:spacing w:after="0" w:line="240" w:lineRule="auto"/>
    </w:pPr>
    <w:rPr>
      <w:rFonts w:ascii="Times New Roman" w:eastAsia="Times New Roman" w:hAnsi="Times New Roman" w:cs="Times New Roman"/>
      <w:sz w:val="24"/>
      <w:szCs w:val="24"/>
    </w:rPr>
  </w:style>
  <w:style w:type="paragraph" w:customStyle="1" w:styleId="A4F62B8E12484650BED7555601A217771">
    <w:name w:val="A4F62B8E12484650BED7555601A217771"/>
    <w:rsid w:val="00926A05"/>
    <w:pPr>
      <w:tabs>
        <w:tab w:val="center" w:pos="4513"/>
        <w:tab w:val="right" w:pos="9026"/>
      </w:tabs>
      <w:spacing w:after="0" w:line="240" w:lineRule="auto"/>
    </w:pPr>
    <w:rPr>
      <w:rFonts w:ascii="Times New Roman" w:eastAsia="Times New Roman" w:hAnsi="Times New Roman" w:cs="Times New Roman"/>
      <w:sz w:val="24"/>
      <w:szCs w:val="24"/>
    </w:rPr>
  </w:style>
  <w:style w:type="paragraph" w:customStyle="1" w:styleId="F0E1EDD6091642FB85F5DF7F048D157A1">
    <w:name w:val="F0E1EDD6091642FB85F5DF7F048D157A1"/>
    <w:rsid w:val="00926A05"/>
    <w:pPr>
      <w:tabs>
        <w:tab w:val="center" w:pos="4513"/>
        <w:tab w:val="right" w:pos="9026"/>
      </w:tabs>
      <w:spacing w:after="0" w:line="240" w:lineRule="auto"/>
    </w:pPr>
    <w:rPr>
      <w:rFonts w:ascii="Times New Roman" w:eastAsia="Times New Roman" w:hAnsi="Times New Roman" w:cs="Times New Roman"/>
      <w:sz w:val="24"/>
      <w:szCs w:val="24"/>
    </w:rPr>
  </w:style>
  <w:style w:type="paragraph" w:customStyle="1" w:styleId="4D29D365D50547ADA38B309A700F4CF51">
    <w:name w:val="4D29D365D50547ADA38B309A700F4CF51"/>
    <w:rsid w:val="00926A05"/>
    <w:pPr>
      <w:tabs>
        <w:tab w:val="center" w:pos="4513"/>
        <w:tab w:val="right" w:pos="9026"/>
      </w:tabs>
      <w:spacing w:after="0" w:line="240" w:lineRule="auto"/>
    </w:pPr>
    <w:rPr>
      <w:rFonts w:ascii="Times New Roman" w:eastAsia="Times New Roman" w:hAnsi="Times New Roman" w:cs="Times New Roman"/>
      <w:sz w:val="24"/>
      <w:szCs w:val="24"/>
    </w:rPr>
  </w:style>
  <w:style w:type="paragraph" w:customStyle="1" w:styleId="03875A09D50B4DC1A1F83B9501B8A03E">
    <w:name w:val="03875A09D50B4DC1A1F83B9501B8A03E"/>
    <w:rsid w:val="00642B74"/>
    <w:rPr>
      <w:kern w:val="2"/>
      <w14:ligatures w14:val="standardContextual"/>
    </w:rPr>
  </w:style>
  <w:style w:type="paragraph" w:customStyle="1" w:styleId="0823C0ECFB0B41918F53704776810832">
    <w:name w:val="0823C0ECFB0B41918F53704776810832"/>
    <w:rsid w:val="00E3117E"/>
    <w:rPr>
      <w:kern w:val="2"/>
      <w14:ligatures w14:val="standardContextual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TestXMLNode xmlns="SFRSettings">
  <Relatesto/>
  <Location/>
  <DOO/>
  <SeizingOfficer/>
  <Crimeno/>
  <Caseref/>
  <Labref/>
  <Otherref/>
  <Otherref2/>
  <Name/>
  <Organisation/>
  <Date/>
  <Evidencetype/>
  <Dateofexamination/>
  <Relatesto/>
  <CrimeOccno/>
</TestXMLNode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Keepofdelete xmlns="965d26a1-aba2-4a03-8d96-e64b4dc5417b" xsi:nil="true"/>
    <Reviewdate xmlns="965d26a1-aba2-4a03-8d96-e64b4dc5417b" xsi:nil="true"/>
    <Auditduedate xmlns="965d26a1-aba2-4a03-8d96-e64b4dc5417b" xsi:nil="true"/>
    <lcf76f155ced4ddcb4097134ff3c332f xmlns="965d26a1-aba2-4a03-8d96-e64b4dc5417b">
      <Terms xmlns="http://schemas.microsoft.com/office/infopath/2007/PartnerControls"/>
    </lcf76f155ced4ddcb4097134ff3c332f>
    <Singleormulitipleapprovers xmlns="965d26a1-aba2-4a03-8d96-e64b4dc5417b" xsi:nil="true"/>
    <TaxCatchAll xmlns="f23592c7-4d44-4bd8-b0b1-03fd0b143589" xsi:nil="true"/>
  </documentManagement>
</p:properties>
</file>

<file path=customXml/item3.xml><?xml version="1.0" encoding="utf-8"?>
<sisl xmlns:xsi="http://www.w3.org/2001/XMLSchema-instance" xmlns:xsd="http://www.w3.org/2001/XMLSchema" xmlns="http://www.boldonjames.com/2008/01/sie/internal/label" sislVersion="0" policy="a90c3e6f-f7e7-49c1-8887-e31b270a2382" origin="userSelected">
  <element uid="0ddb7910-78c9-4242-920f-110722e7a209" value=""/>
</sisl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TestXMLNode xmlns="SFRSettings">
  <Relatesto/>
  <Location/>
  <DOO/>
  <SeizingOfficer/>
  <Crimeno/>
  <Caseref/>
  <Labref/>
  <Otherref> </Otherref>
  <Name/>
  <Organisation/>
  <Date> </Date>
  <Evidencetype>[INSERT DISCIPLINE]</Evidencetype>
</TestXMLNode>
</file>

<file path=customXml/item6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7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44BF15106B6B4A91ACD747376409BC" ma:contentTypeVersion="22" ma:contentTypeDescription="Create a new document." ma:contentTypeScope="" ma:versionID="f012e9e61071898fabd770933286522c">
  <xsd:schema xmlns:xsd="http://www.w3.org/2001/XMLSchema" xmlns:xs="http://www.w3.org/2001/XMLSchema" xmlns:p="http://schemas.microsoft.com/office/2006/metadata/properties" xmlns:ns2="965d26a1-aba2-4a03-8d96-e64b4dc5417b" xmlns:ns3="f23592c7-4d44-4bd8-b0b1-03fd0b143589" targetNamespace="http://schemas.microsoft.com/office/2006/metadata/properties" ma:root="true" ma:fieldsID="af22506044b98cdffa25d92be9af13d9" ns2:_="" ns3:_="">
    <xsd:import namespace="965d26a1-aba2-4a03-8d96-e64b4dc5417b"/>
    <xsd:import namespace="f23592c7-4d44-4bd8-b0b1-03fd0b143589"/>
    <xsd:element name="properties">
      <xsd:complexType>
        <xsd:sequence>
          <xsd:element name="documentManagement">
            <xsd:complexType>
              <xsd:all>
                <xsd:element ref="ns2:Reviewdate" minOccurs="0"/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Keepofdelete" minOccurs="0"/>
                <xsd:element ref="ns2:Auditduedate" minOccurs="0"/>
                <xsd:element ref="ns2:MediaServiceObjectDetectorVersions" minOccurs="0"/>
                <xsd:element ref="ns2:Singleormulitipleapprovers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65d26a1-aba2-4a03-8d96-e64b4dc5417b" elementFormDefault="qualified">
    <xsd:import namespace="http://schemas.microsoft.com/office/2006/documentManagement/types"/>
    <xsd:import namespace="http://schemas.microsoft.com/office/infopath/2007/PartnerControls"/>
    <xsd:element name="Reviewdate" ma:index="1" nillable="true" ma:displayName="Review date" ma:format="DateOnly" ma:internalName="Reviewdate" ma:readOnly="false">
      <xsd:simpleType>
        <xsd:restriction base="dms:DateTime"/>
      </xsd:simple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hidden="true" ma:internalName="MediaServiceKeyPoints" ma:readOnly="true">
      <xsd:simpleType>
        <xsd:restriction base="dms:Note"/>
      </xsd:simpleType>
    </xsd:element>
    <xsd:element name="Keepofdelete" ma:index="14" nillable="true" ma:displayName="Keep of delete" ma:format="Dropdown" ma:hidden="true" ma:internalName="Keepofdelete" ma:readOnly="false">
      <xsd:simpleType>
        <xsd:restriction base="dms:Text">
          <xsd:maxLength value="255"/>
        </xsd:restriction>
      </xsd:simpleType>
    </xsd:element>
    <xsd:element name="Auditduedate" ma:index="16" nillable="true" ma:displayName="Audit due date" ma:description="Date by which the internal Audit of the document must take place" ma:format="DateOnly" ma:internalName="Auditduedate">
      <xsd:simpleType>
        <xsd:restriction base="dms:DateTime"/>
      </xsd:simpleType>
    </xsd:element>
    <xsd:element name="MediaServiceObjectDetectorVersions" ma:index="1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Singleormulitipleapprovers" ma:index="18" nillable="true" ma:displayName="Single or mulitiple approvers" ma:description="Does the document require a single approval or multiple approvers" ma:format="Dropdown" ma:internalName="Singleormulitipleapprovers">
      <xsd:simpleType>
        <xsd:union memberTypes="dms:Text">
          <xsd:simpleType>
            <xsd:restriction base="dms:Choice">
              <xsd:enumeration value="1 approver"/>
              <xsd:enumeration value="2 approvers"/>
            </xsd:restriction>
          </xsd:simpleType>
        </xsd:union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1e179ce-f3ea-469e-b2c3-26dfb1aead89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2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2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23592c7-4d44-4bd8-b0b1-03fd0b143589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hidden="true" ma:internalName="SharedWithDetails" ma:readOnly="true">
      <xsd:simpleType>
        <xsd:restriction base="dms:Note"/>
      </xsd:simpleType>
    </xsd:element>
    <xsd:element name="TaxCatchAll" ma:index="22" nillable="true" ma:displayName="Taxonomy Catch All Column" ma:hidden="true" ma:list="{dd341852-a4de-4032-8014-4d00bd978db1}" ma:internalName="TaxCatchAll" ma:showField="CatchAllData" ma:web="f23592c7-4d44-4bd8-b0b1-03fd0b14358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B850E12-F8AF-431E-92D8-0B617A82CEE3}">
  <ds:schemaRefs>
    <ds:schemaRef ds:uri="SFRSettings"/>
  </ds:schemaRefs>
</ds:datastoreItem>
</file>

<file path=customXml/itemProps2.xml><?xml version="1.0" encoding="utf-8"?>
<ds:datastoreItem xmlns:ds="http://schemas.openxmlformats.org/officeDocument/2006/customXml" ds:itemID="{7CBB1A05-7B49-4419-8963-48399A23DE23}">
  <ds:schemaRefs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f23592c7-4d44-4bd8-b0b1-03fd0b143589"/>
    <ds:schemaRef ds:uri="http://schemas.microsoft.com/office/2006/documentManagement/types"/>
    <ds:schemaRef ds:uri="965d26a1-aba2-4a03-8d96-e64b4dc5417b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E391D39B-70B8-416F-BA3B-8F32EFE99B7D}">
  <ds:schemaRefs>
    <ds:schemaRef ds:uri="http://www.w3.org/2001/XMLSchema"/>
    <ds:schemaRef ds:uri="http://www.boldonjames.com/2008/01/sie/internal/label"/>
  </ds:schemaRefs>
</ds:datastoreItem>
</file>

<file path=customXml/itemProps4.xml><?xml version="1.0" encoding="utf-8"?>
<ds:datastoreItem xmlns:ds="http://schemas.openxmlformats.org/officeDocument/2006/customXml" ds:itemID="{7905546C-6A16-4E6F-BA4E-BC98EAD0CF6B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7097D33C-C3F7-4316-BF7A-C3113690F34B}">
  <ds:schemaRefs>
    <ds:schemaRef ds:uri="SFRSettings"/>
  </ds:schemaRefs>
</ds:datastoreItem>
</file>

<file path=customXml/itemProps6.xml><?xml version="1.0" encoding="utf-8"?>
<ds:datastoreItem xmlns:ds="http://schemas.openxmlformats.org/officeDocument/2006/customXml" ds:itemID="{52C16AEF-2BA7-4C79-848C-6CD3E521054F}">
  <ds:schemaRefs>
    <ds:schemaRef ds:uri="http://schemas.openxmlformats.org/officeDocument/2006/bibliography"/>
  </ds:schemaRefs>
</ds:datastoreItem>
</file>

<file path=customXml/itemProps7.xml><?xml version="1.0" encoding="utf-8"?>
<ds:datastoreItem xmlns:ds="http://schemas.openxmlformats.org/officeDocument/2006/customXml" ds:itemID="{B55A1AB7-261C-46DA-B6B7-B227B52DF35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65d26a1-aba2-4a03-8d96-e64b4dc5417b"/>
    <ds:schemaRef ds:uri="f23592c7-4d44-4bd8-b0b1-03fd0b14358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2</Pages>
  <Words>264</Words>
  <Characters>1506</Characters>
  <Application>Microsoft Office Word</Application>
  <DocSecurity>0</DocSecurity>
  <Lines>12</Lines>
  <Paragraphs>3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SFR MG22D</vt:lpstr>
    </vt:vector>
  </TitlesOfParts>
  <Company>West Yorkshire Police</Company>
  <LinksUpToDate>false</LinksUpToDate>
  <CharactersWithSpaces>1767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SFR MG22D</dc:title>
  <dc:subject/>
  <dc:creator>Beattie, Michelle</dc:creator>
  <cp:keywords/>
  <dc:description/>
  <cp:lastModifiedBy>DAVIES Christopher 7628</cp:lastModifiedBy>
  <cp:revision>2</cp:revision>
  <cp:lastPrinted>2019-06-06T15:01:00Z</cp:lastPrinted>
  <dcterms:created xsi:type="dcterms:W3CDTF">2025-11-27T11:24:00Z</dcterms:created>
  <dcterms:modified xsi:type="dcterms:W3CDTF">2025-11-27T11:24:00Z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0x0101005644BF15106B6B4A91ACD747376409BC</vt:lpwstr>
  </property>
  <property fmtid="{D5CDD505-2E9C-101B-9397-08002B2CF9AE}" pid="3" name="docIndexRef">
    <vt:lpwstr>0dc59992-cad7-4790-b81a-d93b0b5b27ea</vt:lpwstr>
  </property>
  <property fmtid="{D5CDD505-2E9C-101B-9397-08002B2CF9AE}" pid="4" name="bjSaver">
    <vt:lpwstr>EHWilB2CNWsizThqYJQ3DvQPoZvyhdd2</vt:lpwstr>
  </property>
  <property fmtid="{D5CDD505-2E9C-101B-9397-08002B2CF9AE}" pid="5" name="bjDocumentLabelXML">
    <vt:lpwstr>&lt;?xml version="1.0" encoding="us-ascii"?&gt;&lt;sisl xmlns:xsi="http://www.w3.org/2001/XMLSchema-instance" xmlns:xsd="http://www.w3.org/2001/XMLSchema" sislVersion="0" policy="a90c3e6f-f7e7-49c1-8887-e31b270a2382" origin="userSelected" xmlns="http://www.boldonj</vt:lpwstr>
  </property>
  <property fmtid="{D5CDD505-2E9C-101B-9397-08002B2CF9AE}" pid="6" name="bjDocumentLabelXML-0">
    <vt:lpwstr>ames.com/2008/01/sie/internal/label"&gt;&lt;element uid="0ddb7910-78c9-4242-920f-110722e7a209" value="" /&gt;&lt;/sisl&gt;</vt:lpwstr>
  </property>
  <property fmtid="{D5CDD505-2E9C-101B-9397-08002B2CF9AE}" pid="7" name="bjDocumentSecurityLabel">
    <vt:lpwstr> -</vt:lpwstr>
  </property>
  <property fmtid="{D5CDD505-2E9C-101B-9397-08002B2CF9AE}" pid="8" name="bjHeaderBothDocProperty">
    <vt:lpwstr> -</vt:lpwstr>
  </property>
  <property fmtid="{D5CDD505-2E9C-101B-9397-08002B2CF9AE}" pid="9" name="bjHeaderFirstPageDocProperty">
    <vt:lpwstr> -</vt:lpwstr>
  </property>
  <property fmtid="{D5CDD505-2E9C-101B-9397-08002B2CF9AE}" pid="10" name="bjHeaderEvenPageDocProperty">
    <vt:lpwstr> -</vt:lpwstr>
  </property>
  <property fmtid="{D5CDD505-2E9C-101B-9397-08002B2CF9AE}" pid="11" name="bjFooterBothDocProperty">
    <vt:lpwstr> -</vt:lpwstr>
  </property>
  <property fmtid="{D5CDD505-2E9C-101B-9397-08002B2CF9AE}" pid="12" name="bjFooterFirstPageDocProperty">
    <vt:lpwstr> -</vt:lpwstr>
  </property>
  <property fmtid="{D5CDD505-2E9C-101B-9397-08002B2CF9AE}" pid="13" name="bjFooterEvenPageDocProperty">
    <vt:lpwstr> -</vt:lpwstr>
  </property>
  <property fmtid="{D5CDD505-2E9C-101B-9397-08002B2CF9AE}" pid="14" name="MSIP_Label_ccbfa385-8296-4297-a9ac-837a1833737a_Enabled">
    <vt:lpwstr>true</vt:lpwstr>
  </property>
  <property fmtid="{D5CDD505-2E9C-101B-9397-08002B2CF9AE}" pid="15" name="MSIP_Label_ccbfa385-8296-4297-a9ac-837a1833737a_SetDate">
    <vt:lpwstr>2022-08-08T14:13:08Z</vt:lpwstr>
  </property>
  <property fmtid="{D5CDD505-2E9C-101B-9397-08002B2CF9AE}" pid="16" name="MSIP_Label_ccbfa385-8296-4297-a9ac-837a1833737a_Method">
    <vt:lpwstr>Standard</vt:lpwstr>
  </property>
  <property fmtid="{D5CDD505-2E9C-101B-9397-08002B2CF9AE}" pid="17" name="MSIP_Label_ccbfa385-8296-4297-a9ac-837a1833737a_Name">
    <vt:lpwstr>ccbfa385-8296-4297-a9ac-837a1833737a</vt:lpwstr>
  </property>
  <property fmtid="{D5CDD505-2E9C-101B-9397-08002B2CF9AE}" pid="18" name="MSIP_Label_ccbfa385-8296-4297-a9ac-837a1833737a_SiteId">
    <vt:lpwstr>4515d0c5-b418-4cfa-9741-222da68a18d7</vt:lpwstr>
  </property>
  <property fmtid="{D5CDD505-2E9C-101B-9397-08002B2CF9AE}" pid="19" name="MSIP_Label_ccbfa385-8296-4297-a9ac-837a1833737a_ActionId">
    <vt:lpwstr>ec95ff70-d53c-453d-a078-f827395ddb1b</vt:lpwstr>
  </property>
  <property fmtid="{D5CDD505-2E9C-101B-9397-08002B2CF9AE}" pid="20" name="MSIP_Label_ccbfa385-8296-4297-a9ac-837a1833737a_ContentBits">
    <vt:lpwstr>0</vt:lpwstr>
  </property>
  <property fmtid="{D5CDD505-2E9C-101B-9397-08002B2CF9AE}" pid="21" name="MSIP_Label_86ff228e-d67e-4e3c-8add-5ac11aebedac_Enabled">
    <vt:lpwstr>true</vt:lpwstr>
  </property>
  <property fmtid="{D5CDD505-2E9C-101B-9397-08002B2CF9AE}" pid="22" name="MSIP_Label_86ff228e-d67e-4e3c-8add-5ac11aebedac_SetDate">
    <vt:lpwstr>2023-10-04T10:56:10Z</vt:lpwstr>
  </property>
  <property fmtid="{D5CDD505-2E9C-101B-9397-08002B2CF9AE}" pid="23" name="MSIP_Label_86ff228e-d67e-4e3c-8add-5ac11aebedac_Method">
    <vt:lpwstr>Standard</vt:lpwstr>
  </property>
  <property fmtid="{D5CDD505-2E9C-101B-9397-08002B2CF9AE}" pid="24" name="MSIP_Label_86ff228e-d67e-4e3c-8add-5ac11aebedac_Name">
    <vt:lpwstr>86ff228e-d67e-4e3c-8add-5ac11aebedac</vt:lpwstr>
  </property>
  <property fmtid="{D5CDD505-2E9C-101B-9397-08002B2CF9AE}" pid="25" name="MSIP_Label_86ff228e-d67e-4e3c-8add-5ac11aebedac_SiteId">
    <vt:lpwstr>6b0ff425-e5e2-4239-bd8b-91ba02b7940a</vt:lpwstr>
  </property>
  <property fmtid="{D5CDD505-2E9C-101B-9397-08002B2CF9AE}" pid="26" name="MSIP_Label_86ff228e-d67e-4e3c-8add-5ac11aebedac_ActionId">
    <vt:lpwstr>cdf72282-6346-4d6e-96a1-852fd533d290</vt:lpwstr>
  </property>
  <property fmtid="{D5CDD505-2E9C-101B-9397-08002B2CF9AE}" pid="27" name="MSIP_Label_86ff228e-d67e-4e3c-8add-5ac11aebedac_ContentBits">
    <vt:lpwstr>0</vt:lpwstr>
  </property>
  <property fmtid="{D5CDD505-2E9C-101B-9397-08002B2CF9AE}" pid="28" name="MediaServiceImageTags">
    <vt:lpwstr/>
  </property>
</Properties>
</file>