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1" r:id="rId4"/>
    <p:sldId id="258" r:id="rId5"/>
    <p:sldId id="283" r:id="rId6"/>
    <p:sldId id="260" r:id="rId7"/>
    <p:sldId id="263" r:id="rId8"/>
    <p:sldId id="265" r:id="rId9"/>
    <p:sldId id="264" r:id="rId10"/>
    <p:sldId id="266" r:id="rId11"/>
    <p:sldId id="267" r:id="rId12"/>
    <p:sldId id="269" r:id="rId13"/>
    <p:sldId id="268" r:id="rId14"/>
    <p:sldId id="284" r:id="rId15"/>
    <p:sldId id="270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FEF43-8641-6C4C-97E6-70A571752B12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529AC-FAD7-9547-AC48-3297F71F1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4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FC174-6083-A146-8DA0-B0A34BD225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FC174-6083-A146-8DA0-B0A34BD225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5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529AC-FAD7-9547-AC48-3297F71F19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529AC-FAD7-9547-AC48-3297F71F19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2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3BC1-1ACB-F8E8-601F-D8816AA9F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3B02C-CD78-0E43-9E96-40957C98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5FD7-F190-1413-49F7-E07F60F9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D005D-1385-51FF-11D9-38445AB5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A72D-16C6-F049-57BA-064C834E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4692-064A-AF1C-4DE1-364CE877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B7A6A-633E-263C-CA8E-3950B8ECE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A4FCB-5C6B-DECB-C727-53A3C676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EAFAC-A883-8716-EBFF-8B490554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42EE0-4CF0-0127-2754-105249B8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8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C610AD-96F0-135F-4586-6EA9EAC83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10F92-1DF5-41A3-1006-59088B79C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68A80-9CA2-50DA-232A-F6F22E06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CAD98-DB65-92A1-A6EF-3271856A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F6A5B-17BA-2750-9267-033285D5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1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7DF9-A0F5-F4D7-4F2E-EBDBFD84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262CE-D540-303A-FBCE-424AF984F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F886-7564-840D-4790-1047082F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FE51-22A8-D5C3-3D87-8A8580E4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C83D7-6B0D-FE1B-BCEF-9C0D35A6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2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246B-491E-20D5-EF2F-7574450D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95369-BC4B-A4BA-5B34-A40D6110C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3252D-8E13-B252-24BC-79D8F481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83B4A-3938-01AC-BF88-9DC18E47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E853B-FB81-AA63-7EB1-436B550C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7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57AC7-4CA6-01CA-1D46-B6BEE347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3F8F4-BBE2-C010-2F4A-31F5C5CA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7738E-2B5F-3171-86AD-BDC34625D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CAA70-01E8-5C1C-7B3F-950B1B44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43FE2-0B3B-1BCA-537F-A5B36B3D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8A0A3-39E3-63B3-6DC6-E401E734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0E74-B6FC-F50C-9A5F-54F1EC8A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9BBB0-3A02-E5F5-7731-78DA0A5B9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A4629-E670-0E1D-5E4A-59A9DAFC4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7E2F9-776D-BF86-4633-3615E135B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9D98C-E2BF-53BD-3F3B-9A2D3A8B4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E1E03-1E6A-E224-B67F-C2CE517E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77E5F-BAA7-C339-3923-D968EDD1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197E7-05DE-4AA3-E0F0-A5F44BF7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19DD-4B0E-3027-4C16-96331E97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1569B-09F7-953B-024E-B863452F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CA99D-C19F-362F-7084-AB4865E6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271B6-7654-E421-F5BE-6013B65E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30CF42-2623-0311-775D-5F3B5966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E57A4-4854-02FF-DB6F-D1F39F9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E53D6-420D-A08D-B0D9-6FAD0E97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2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A158-6D7C-6EBF-F455-8649CB41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4E6B-1B38-79FF-C24A-68A7408EB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FF15E-476C-3B98-B16A-A4931A760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66081-B8FB-55E3-58B2-52453931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65C18-1350-AA24-9C69-77EB3956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7E0E1-59E7-4103-5F12-4F4DDB42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370F-0E41-675B-4615-CB16BE50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91F1-20FE-0115-EE45-FB0B94076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E6971-B849-017C-A89D-5073FEAE6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4119B-855E-9494-7710-1A0D1C11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BA812-3118-47DA-AA5C-AC023C9B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DAE44-8196-695E-395D-0F65320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FFF36-4100-6984-6AF8-CE7E3275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D285F-ABE6-3042-7752-0FAAABEC4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A7D7A-4227-D672-985E-885511C18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8A23-D411-F648-A1AC-9B4DE1C73CD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7AC61-6973-842B-63B5-2F60797E7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A81E3-316F-0C95-7DA7-D9A9ACDDA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4F64F-E275-FB4A-B1C6-0F2421F4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EBD19DD-3DD0-B720-AC3F-87F862C9E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6" r="1512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D5C62-D9B2-CA43-2D22-891150F4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/>
              <a:t>Wellbeing lessons learned from Grenfell Tower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02DB6-7F96-F368-8236-7299BE1D8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err="1"/>
              <a:t>A.langley@kent.ac.uk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424E4DE5-4A13-C1F8-3990-9D582573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50" y="5523495"/>
            <a:ext cx="1871531" cy="12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1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mask and sitting at a desk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CF9CBAAE-590F-D3F7-74CC-CB1110E8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39" b="2246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DB7CC-3B3B-82D8-1863-E54F9299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E2BB-8C10-DC43-84FD-72A9CC99D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Communicate – always</a:t>
            </a:r>
          </a:p>
          <a:p>
            <a:pPr marL="0" indent="0">
              <a:buNone/>
            </a:pPr>
            <a:r>
              <a:rPr lang="en-US" sz="2000"/>
              <a:t>Respond to concerns</a:t>
            </a:r>
          </a:p>
          <a:p>
            <a:pPr marL="0" indent="0">
              <a:buNone/>
            </a:pPr>
            <a:r>
              <a:rPr lang="en-US" sz="2000"/>
              <a:t>Be there, be available and be approachable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3487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outdoor, dressed&#10;&#10;Description automatically generated">
            <a:extLst>
              <a:ext uri="{FF2B5EF4-FFF2-40B4-BE49-F238E27FC236}">
                <a16:creationId xmlns:a16="http://schemas.microsoft.com/office/drawing/2014/main" id="{9C06FE3F-3630-4D81-CB67-EC8131E57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8" b="4396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1EDF3-365A-2712-3C36-F7A7E93A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34EE1-7083-4834-DA3F-B952E13BC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Become a haven</a:t>
            </a:r>
          </a:p>
          <a:p>
            <a:r>
              <a:rPr lang="en-US" sz="2000"/>
              <a:t>Be bold – you might be surprised at the reaction!</a:t>
            </a:r>
          </a:p>
        </p:txBody>
      </p:sp>
    </p:spTree>
    <p:extLst>
      <p:ext uri="{BB962C8B-B14F-4D97-AF65-F5344CB8AC3E}">
        <p14:creationId xmlns:p14="http://schemas.microsoft.com/office/powerpoint/2010/main" val="237016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outdoor, people&#10;&#10;Description automatically generated">
            <a:extLst>
              <a:ext uri="{FF2B5EF4-FFF2-40B4-BE49-F238E27FC236}">
                <a16:creationId xmlns:a16="http://schemas.microsoft.com/office/drawing/2014/main" id="{37767381-FADB-1138-4AB3-3CB86CCD1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EF5DB-E1D7-EF97-D8F1-6B530F1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B5D3F-8C10-4B58-A509-F0A5D975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Be flexible and prepared – you never know what’s about to happen.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But you will cope with it!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434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floor, child, pink&#10;&#10;Description automatically generated">
            <a:extLst>
              <a:ext uri="{FF2B5EF4-FFF2-40B4-BE49-F238E27FC236}">
                <a16:creationId xmlns:a16="http://schemas.microsoft.com/office/drawing/2014/main" id="{A3128AB8-6995-B05C-295B-A4C27CECF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0C3E-D18F-C4C6-A78B-70E18AF8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48EF5-E2B4-F507-1832-2EAAC7A96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Play together</a:t>
            </a:r>
          </a:p>
          <a:p>
            <a:r>
              <a:rPr lang="en-US" sz="2000"/>
              <a:t>Have fun (yes, really)</a:t>
            </a:r>
          </a:p>
        </p:txBody>
      </p:sp>
    </p:spTree>
    <p:extLst>
      <p:ext uri="{BB962C8B-B14F-4D97-AF65-F5344CB8AC3E}">
        <p14:creationId xmlns:p14="http://schemas.microsoft.com/office/powerpoint/2010/main" val="2282459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934F169-E456-9638-6DA8-E9B51982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9" b="359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77D51-0298-D49C-C28D-AD61264D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It doesn’t end when it’s 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EF322-E06A-F424-7270-0F4626FA7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Debrief</a:t>
            </a:r>
          </a:p>
          <a:p>
            <a:r>
              <a:rPr lang="en-US" sz="2000"/>
              <a:t>Don’t expect an end date for looking out for and looking after your team</a:t>
            </a:r>
          </a:p>
        </p:txBody>
      </p:sp>
    </p:spTree>
    <p:extLst>
      <p:ext uri="{BB962C8B-B14F-4D97-AF65-F5344CB8AC3E}">
        <p14:creationId xmlns:p14="http://schemas.microsoft.com/office/powerpoint/2010/main" val="383781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DC09A0A-5EF7-45F4-B8EE-54903540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9F566-D255-E39B-2EC9-A2D2901F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238" y="507283"/>
            <a:ext cx="6017562" cy="1544062"/>
          </a:xfrm>
        </p:spPr>
        <p:txBody>
          <a:bodyPr>
            <a:normAutofit/>
          </a:bodyPr>
          <a:lstStyle/>
          <a:p>
            <a:r>
              <a:rPr lang="en-US" sz="4000"/>
              <a:t>Capturing the learning</a:t>
            </a:r>
          </a:p>
        </p:txBody>
      </p:sp>
      <p:pic>
        <p:nvPicPr>
          <p:cNvPr id="5" name="Picture 4" descr="Logo, icon, company name&#10;&#10;Description automatically generated">
            <a:extLst>
              <a:ext uri="{FF2B5EF4-FFF2-40B4-BE49-F238E27FC236}">
                <a16:creationId xmlns:a16="http://schemas.microsoft.com/office/drawing/2014/main" id="{470370A0-F449-7015-10A5-5E80586ED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40" y="840327"/>
            <a:ext cx="4795285" cy="1834196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D1EAFF1E-911F-500F-5B32-9738D0D4C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5" y="3655124"/>
            <a:ext cx="2331720" cy="233172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69BB345-442B-A941-CA38-1BF984B12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260" y="4238054"/>
            <a:ext cx="2331720" cy="11658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C6C3-ED3C-DD55-3D19-2E38DAC9E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38" y="2230733"/>
            <a:ext cx="6017562" cy="3946229"/>
          </a:xfrm>
        </p:spPr>
        <p:txBody>
          <a:bodyPr>
            <a:normAutofit/>
          </a:bodyPr>
          <a:lstStyle/>
          <a:p>
            <a:r>
              <a:rPr lang="en-US" sz="2000"/>
              <a:t>Review what happened and what you, and others did</a:t>
            </a:r>
          </a:p>
          <a:p>
            <a:r>
              <a:rPr lang="en-US" sz="2000"/>
              <a:t>What worked</a:t>
            </a:r>
          </a:p>
          <a:p>
            <a:r>
              <a:rPr lang="en-US" sz="2000"/>
              <a:t>What wouldn’t you do again. </a:t>
            </a:r>
          </a:p>
          <a:p>
            <a:endParaRPr lang="en-US" sz="2000"/>
          </a:p>
          <a:p>
            <a:r>
              <a:rPr lang="en-US" sz="2000"/>
              <a:t>Is there organizational or wider learning?</a:t>
            </a:r>
          </a:p>
          <a:p>
            <a:r>
              <a:rPr lang="en-US" sz="2000"/>
              <a:t>Capture it and share it with others – at the highest level you can</a:t>
            </a:r>
          </a:p>
        </p:txBody>
      </p:sp>
    </p:spTree>
    <p:extLst>
      <p:ext uri="{BB962C8B-B14F-4D97-AF65-F5344CB8AC3E}">
        <p14:creationId xmlns:p14="http://schemas.microsoft.com/office/powerpoint/2010/main" val="301673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E490-794D-A143-8AB3-7397E817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But the most important part is teamwork</a:t>
            </a:r>
          </a:p>
        </p:txBody>
      </p:sp>
      <p:pic>
        <p:nvPicPr>
          <p:cNvPr id="7" name="Picture 6" descr="A group of people posing for a photo&#10;&#10;">
            <a:extLst>
              <a:ext uri="{FF2B5EF4-FFF2-40B4-BE49-F238E27FC236}">
                <a16:creationId xmlns:a16="http://schemas.microsoft.com/office/drawing/2014/main" id="{362C8E45-CB30-1C48-A4C3-833C747E6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640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0848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1C17161B-A561-4B26-A073-70E3EF0CA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3" r="812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C20B8-1B51-00C1-DAD3-B649CBDC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What you will not learn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BC43A-9DBA-13DB-CD10-D28A6F095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Still a live enquiry</a:t>
            </a:r>
          </a:p>
          <a:p>
            <a:r>
              <a:rPr lang="en-US" sz="2000"/>
              <a:t>Public inquiry still underway</a:t>
            </a:r>
          </a:p>
          <a:p>
            <a:r>
              <a:rPr lang="en-US" sz="2000"/>
              <a:t>Prosecution phase to follow</a:t>
            </a:r>
          </a:p>
        </p:txBody>
      </p:sp>
    </p:spTree>
    <p:extLst>
      <p:ext uri="{BB962C8B-B14F-4D97-AF65-F5344CB8AC3E}">
        <p14:creationId xmlns:p14="http://schemas.microsoft.com/office/powerpoint/2010/main" val="96828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nfell tower on fire">
            <a:extLst>
              <a:ext uri="{FF2B5EF4-FFF2-40B4-BE49-F238E27FC236}">
                <a16:creationId xmlns:a16="http://schemas.microsoft.com/office/drawing/2014/main" id="{CA9A72DE-15A2-EA43-943E-F14147656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FB880-D893-E64F-A216-647C2F7F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A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543D-343E-6A45-9249-F54E8088E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15</a:t>
            </a:r>
            <a:r>
              <a:rPr lang="en-US" sz="2000" baseline="30000" dirty="0"/>
              <a:t>th</a:t>
            </a:r>
            <a:r>
              <a:rPr lang="en-US" sz="2000" dirty="0"/>
              <a:t> June 2017.</a:t>
            </a:r>
          </a:p>
          <a:p>
            <a:r>
              <a:rPr lang="en-US" sz="2000" dirty="0"/>
              <a:t>Accepted to </a:t>
            </a:r>
            <a:r>
              <a:rPr lang="en-US" sz="2000"/>
              <a:t>have caused </a:t>
            </a:r>
            <a:r>
              <a:rPr lang="en-US" sz="2000" dirty="0"/>
              <a:t>72 deaths.</a:t>
            </a:r>
          </a:p>
          <a:p>
            <a:r>
              <a:rPr lang="en-GB" sz="2000" dirty="0"/>
              <a:t>The worst UK residential fire since the Second World War.</a:t>
            </a:r>
          </a:p>
          <a:p>
            <a:r>
              <a:rPr lang="en-GB" sz="2000" dirty="0"/>
              <a:t>Burned for 60 hours. </a:t>
            </a:r>
          </a:p>
          <a:p>
            <a:r>
              <a:rPr lang="en-GB" sz="2000" dirty="0"/>
              <a:t>250 fire fighters with 70 fire appliances</a:t>
            </a:r>
          </a:p>
          <a:p>
            <a:r>
              <a:rPr lang="en-GB" sz="2000" dirty="0"/>
              <a:t>1400 people deployed as part of the Police response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503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BE472404-4079-D877-6A18-2FFD64ED8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14" r="1" b="1771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40303-1E50-D7E5-66C6-B56A6B10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Why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2EA7E-6258-8A10-69F9-A5303F8A3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I was on duty</a:t>
            </a:r>
          </a:p>
          <a:p>
            <a:r>
              <a:rPr lang="en-US" sz="2000"/>
              <a:t>I answered the phone</a:t>
            </a:r>
          </a:p>
        </p:txBody>
      </p:sp>
    </p:spTree>
    <p:extLst>
      <p:ext uri="{BB962C8B-B14F-4D97-AF65-F5344CB8AC3E}">
        <p14:creationId xmlns:p14="http://schemas.microsoft.com/office/powerpoint/2010/main" val="340119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ound, outdoor, nature, stone&#10;&#10;Description automatically generated">
            <a:extLst>
              <a:ext uri="{FF2B5EF4-FFF2-40B4-BE49-F238E27FC236}">
                <a16:creationId xmlns:a16="http://schemas.microsoft.com/office/drawing/2014/main" id="{3C629E2C-5FBE-494F-8B9D-FD52182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47E6D-3423-6D45-BE6E-019BA679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The scale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84157-3578-DF41-823C-62820F51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Very unstable structure.</a:t>
            </a:r>
          </a:p>
          <a:p>
            <a:r>
              <a:rPr lang="en-US" sz="2000"/>
              <a:t>Access problems.</a:t>
            </a:r>
          </a:p>
          <a:p>
            <a:r>
              <a:rPr lang="en-US" sz="2000"/>
              <a:t>Very hazardous conditions.</a:t>
            </a:r>
          </a:p>
          <a:p>
            <a:r>
              <a:rPr lang="en-US" sz="2000"/>
              <a:t>15.5 tonnes of debris per floor to sift.</a:t>
            </a:r>
          </a:p>
          <a:p>
            <a:r>
              <a:rPr lang="en-US" sz="2000"/>
              <a:t>Subletting.</a:t>
            </a:r>
          </a:p>
          <a:p>
            <a:r>
              <a:rPr lang="en-US" sz="2000"/>
              <a:t>Hidden communities.</a:t>
            </a:r>
          </a:p>
          <a:p>
            <a:r>
              <a:rPr lang="en-US" sz="2000"/>
              <a:t>Politicians and Royals!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3580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ee, outdoor, road&#10;&#10;Description automatically generated">
            <a:extLst>
              <a:ext uri="{FF2B5EF4-FFF2-40B4-BE49-F238E27FC236}">
                <a16:creationId xmlns:a16="http://schemas.microsoft.com/office/drawing/2014/main" id="{2515AA25-4DB6-DACD-123A-12CDDEECE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7751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DB83F4-CAC3-42C8-C80B-EC2ED99F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Identifying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B7396-7CC3-539C-29A5-98721523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Police are good at dealing with disasters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Resources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People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Procedures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But for how long?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tree, outdoor, grass, road&#10;&#10;Description automatically generated">
            <a:extLst>
              <a:ext uri="{FF2B5EF4-FFF2-40B4-BE49-F238E27FC236}">
                <a16:creationId xmlns:a16="http://schemas.microsoft.com/office/drawing/2014/main" id="{530D9694-5B22-0B50-DD91-F30F8F1E01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1" r="11377" b="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20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ound, group, lined, line&#10;&#10;Description automatically generated">
            <a:extLst>
              <a:ext uri="{FF2B5EF4-FFF2-40B4-BE49-F238E27FC236}">
                <a16:creationId xmlns:a16="http://schemas.microsoft.com/office/drawing/2014/main" id="{42853031-0649-089D-8EF4-1ADF59B50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3" b="237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25E37-03D9-DC3E-33A0-F2B79B87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7B605-2021-8214-1871-E9993F11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Identify your “team”</a:t>
            </a:r>
          </a:p>
          <a:p>
            <a:r>
              <a:rPr lang="en-US" sz="2000" dirty="0"/>
              <a:t>Who are they?</a:t>
            </a:r>
          </a:p>
          <a:p>
            <a:r>
              <a:rPr lang="en-US" sz="2000" dirty="0"/>
              <a:t>Do you really know them?</a:t>
            </a:r>
          </a:p>
          <a:p>
            <a:r>
              <a:rPr lang="en-US" sz="2000" dirty="0"/>
              <a:t>It probably wont just be Police and Forensic staff</a:t>
            </a:r>
          </a:p>
        </p:txBody>
      </p:sp>
    </p:spTree>
    <p:extLst>
      <p:ext uri="{BB962C8B-B14F-4D97-AF65-F5344CB8AC3E}">
        <p14:creationId xmlns:p14="http://schemas.microsoft.com/office/powerpoint/2010/main" val="365682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DDEC3-6A57-5204-DFAE-F4B2850E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C20A-9B10-C83E-D3F1-52C072C3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Ask for help</a:t>
            </a:r>
          </a:p>
          <a:p>
            <a:pPr marL="0" indent="0">
              <a:buNone/>
            </a:pPr>
            <a:r>
              <a:rPr lang="en-US" sz="2000" dirty="0"/>
              <a:t>You can’t do it all by yourself</a:t>
            </a:r>
          </a:p>
          <a:p>
            <a:pPr marL="0" indent="0">
              <a:buNone/>
            </a:pPr>
            <a:r>
              <a:rPr lang="en-US" sz="2000" dirty="0"/>
              <a:t>Explain what you need and why</a:t>
            </a:r>
          </a:p>
          <a:p>
            <a:pPr marL="0" indent="0">
              <a:buNone/>
            </a:pPr>
            <a:r>
              <a:rPr lang="en-US" sz="2000" dirty="0"/>
              <a:t>Be firm – they probably won’t fully understand what you are dealing with</a:t>
            </a:r>
          </a:p>
          <a:p>
            <a:pPr marL="0" indent="0">
              <a:buNone/>
            </a:pPr>
            <a:r>
              <a:rPr lang="en-US" sz="2000" dirty="0"/>
              <a:t>Build a support team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2404F8D-81FA-FB6E-7FA4-D64C48FC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" b="141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6192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grass, tree, outdoor, trailer&#10;&#10;Description automatically generated">
            <a:extLst>
              <a:ext uri="{FF2B5EF4-FFF2-40B4-BE49-F238E27FC236}">
                <a16:creationId xmlns:a16="http://schemas.microsoft.com/office/drawing/2014/main" id="{4AD29C12-959F-04B5-59D1-66BDD8331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87" r="2" b="16989"/>
          <a:stretch/>
        </p:blipFill>
        <p:spPr>
          <a:xfrm>
            <a:off x="5546558" y="-1"/>
            <a:ext cx="6645441" cy="2391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88335B-1339-9E1F-B6FC-519C20CBD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4" b="9672"/>
          <a:stretch/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74310-4399-091E-9E44-6467135D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68" y="910431"/>
            <a:ext cx="4641631" cy="1466455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Solutions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9ABDF-2191-7F1F-593B-F2ED46CA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68" y="2492080"/>
            <a:ext cx="4641631" cy="301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Having Identified the problems</a:t>
            </a:r>
          </a:p>
          <a:p>
            <a:r>
              <a:rPr lang="en-US" sz="2000" dirty="0">
                <a:solidFill>
                  <a:schemeClr val="bg1"/>
                </a:solidFill>
              </a:rPr>
              <a:t>Are they solvable?</a:t>
            </a:r>
          </a:p>
          <a:p>
            <a:r>
              <a:rPr lang="en-US" sz="2000" dirty="0">
                <a:solidFill>
                  <a:schemeClr val="bg1"/>
                </a:solidFill>
              </a:rPr>
              <a:t>Will they be popular?</a:t>
            </a:r>
          </a:p>
        </p:txBody>
      </p:sp>
    </p:spTree>
    <p:extLst>
      <p:ext uri="{BB962C8B-B14F-4D97-AF65-F5344CB8AC3E}">
        <p14:creationId xmlns:p14="http://schemas.microsoft.com/office/powerpoint/2010/main" val="2829135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348</Words>
  <Application>Microsoft Macintosh PowerPoint</Application>
  <PresentationFormat>Widescreen</PresentationFormat>
  <Paragraphs>79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Wellbeing lessons learned from Grenfell Tower</vt:lpstr>
      <vt:lpstr>What you will not learn today</vt:lpstr>
      <vt:lpstr>A reminder</vt:lpstr>
      <vt:lpstr>Why me</vt:lpstr>
      <vt:lpstr>The scale of the problem</vt:lpstr>
      <vt:lpstr>Identifying the problem</vt:lpstr>
      <vt:lpstr>Solutions</vt:lpstr>
      <vt:lpstr>Solutions</vt:lpstr>
      <vt:lpstr>Solutions</vt:lpstr>
      <vt:lpstr>Solutions</vt:lpstr>
      <vt:lpstr>Solutions</vt:lpstr>
      <vt:lpstr>Solutions</vt:lpstr>
      <vt:lpstr>Solutions</vt:lpstr>
      <vt:lpstr>It doesn’t end when it’s over</vt:lpstr>
      <vt:lpstr>Capturing the learning</vt:lpstr>
      <vt:lpstr>But the most important part is teamwork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 lessons learned from Grenfell Tower</dc:title>
  <dc:creator>Andrew Langley</dc:creator>
  <cp:lastModifiedBy>Andrew Langley</cp:lastModifiedBy>
  <cp:revision>6</cp:revision>
  <dcterms:created xsi:type="dcterms:W3CDTF">2022-05-16T10:23:26Z</dcterms:created>
  <dcterms:modified xsi:type="dcterms:W3CDTF">2022-05-23T19:58:10Z</dcterms:modified>
</cp:coreProperties>
</file>