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61" r:id="rId6"/>
    <p:sldId id="260" r:id="rId7"/>
    <p:sldId id="264" r:id="rId8"/>
    <p:sldId id="265" r:id="rId9"/>
    <p:sldId id="357" r:id="rId10"/>
    <p:sldId id="384" r:id="rId11"/>
    <p:sldId id="266" r:id="rId12"/>
    <p:sldId id="267" r:id="rId13"/>
    <p:sldId id="268" r:id="rId14"/>
    <p:sldId id="269" r:id="rId15"/>
    <p:sldId id="3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223FC-B6AE-43FE-9A60-D4AE03255D3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2843B66-DC6E-43B9-9358-3742A77E88B3}">
      <dgm:prSet/>
      <dgm:spPr/>
      <dgm:t>
        <a:bodyPr/>
        <a:lstStyle/>
        <a:p>
          <a:r>
            <a:rPr lang="en-US" b="1"/>
            <a:t>Emptying the mind</a:t>
          </a:r>
          <a:endParaRPr lang="en-US"/>
        </a:p>
      </dgm:t>
    </dgm:pt>
    <dgm:pt modelId="{EA8E2C10-2ED7-4A28-967B-131BB5030ECE}" type="parTrans" cxnId="{1B37BF77-98E2-4E3B-89AF-AE2086D07AEA}">
      <dgm:prSet/>
      <dgm:spPr/>
      <dgm:t>
        <a:bodyPr/>
        <a:lstStyle/>
        <a:p>
          <a:endParaRPr lang="en-US"/>
        </a:p>
      </dgm:t>
    </dgm:pt>
    <dgm:pt modelId="{F3D43998-B778-44ED-BDBB-DBB1640B3B77}" type="sibTrans" cxnId="{1B37BF77-98E2-4E3B-89AF-AE2086D07AEA}">
      <dgm:prSet/>
      <dgm:spPr/>
      <dgm:t>
        <a:bodyPr/>
        <a:lstStyle/>
        <a:p>
          <a:endParaRPr lang="en-US"/>
        </a:p>
      </dgm:t>
    </dgm:pt>
    <dgm:pt modelId="{B149F7FA-4DA8-41B7-855B-61634EB2BAE3}">
      <dgm:prSet/>
      <dgm:spPr/>
      <dgm:t>
        <a:bodyPr/>
        <a:lstStyle/>
        <a:p>
          <a:r>
            <a:rPr lang="en-US" b="1"/>
            <a:t>Achieving a state of bliss</a:t>
          </a:r>
          <a:endParaRPr lang="en-US"/>
        </a:p>
      </dgm:t>
    </dgm:pt>
    <dgm:pt modelId="{E03FE6D9-4FD4-47A2-846C-279ECACC6F05}" type="parTrans" cxnId="{56467E6A-7A67-4AD7-B7C7-B8813344A95C}">
      <dgm:prSet/>
      <dgm:spPr/>
      <dgm:t>
        <a:bodyPr/>
        <a:lstStyle/>
        <a:p>
          <a:endParaRPr lang="en-US"/>
        </a:p>
      </dgm:t>
    </dgm:pt>
    <dgm:pt modelId="{F1A3122E-6606-4934-9701-CC23B45AA1D0}" type="sibTrans" cxnId="{56467E6A-7A67-4AD7-B7C7-B8813344A95C}">
      <dgm:prSet/>
      <dgm:spPr/>
      <dgm:t>
        <a:bodyPr/>
        <a:lstStyle/>
        <a:p>
          <a:endParaRPr lang="en-US"/>
        </a:p>
      </dgm:t>
    </dgm:pt>
    <dgm:pt modelId="{80DB4004-F4CC-462A-BFA1-817A1E3455EE}">
      <dgm:prSet/>
      <dgm:spPr/>
      <dgm:t>
        <a:bodyPr/>
        <a:lstStyle/>
        <a:p>
          <a:r>
            <a:rPr lang="en-US" b="1"/>
            <a:t>The absence of thought</a:t>
          </a:r>
          <a:endParaRPr lang="en-US"/>
        </a:p>
      </dgm:t>
    </dgm:pt>
    <dgm:pt modelId="{CC6D82A3-9E4A-4E0F-AEF6-58D54C75C18E}" type="parTrans" cxnId="{CDA018A8-AA1C-45B5-AB48-A4B33EAC023F}">
      <dgm:prSet/>
      <dgm:spPr/>
      <dgm:t>
        <a:bodyPr/>
        <a:lstStyle/>
        <a:p>
          <a:endParaRPr lang="en-US"/>
        </a:p>
      </dgm:t>
    </dgm:pt>
    <dgm:pt modelId="{B06A1F22-6457-4F39-AFFE-4ECA658EBCA6}" type="sibTrans" cxnId="{CDA018A8-AA1C-45B5-AB48-A4B33EAC023F}">
      <dgm:prSet/>
      <dgm:spPr/>
      <dgm:t>
        <a:bodyPr/>
        <a:lstStyle/>
        <a:p>
          <a:endParaRPr lang="en-US"/>
        </a:p>
      </dgm:t>
    </dgm:pt>
    <dgm:pt modelId="{976EFB57-6A42-401A-A375-13A01184DF39}">
      <dgm:prSet/>
      <dgm:spPr/>
      <dgm:t>
        <a:bodyPr/>
        <a:lstStyle/>
        <a:p>
          <a:r>
            <a:rPr lang="en-US" b="1"/>
            <a:t>Religious</a:t>
          </a:r>
          <a:endParaRPr lang="en-US"/>
        </a:p>
      </dgm:t>
    </dgm:pt>
    <dgm:pt modelId="{3BCD54A2-CCBA-4295-8E67-D63676484583}" type="parTrans" cxnId="{854A40F9-1B6A-4DB1-BBE2-E031E0EBB0A1}">
      <dgm:prSet/>
      <dgm:spPr/>
      <dgm:t>
        <a:bodyPr/>
        <a:lstStyle/>
        <a:p>
          <a:endParaRPr lang="en-US"/>
        </a:p>
      </dgm:t>
    </dgm:pt>
    <dgm:pt modelId="{B29DAB50-E7F7-4C78-9A8A-80B26EDFBE96}" type="sibTrans" cxnId="{854A40F9-1B6A-4DB1-BBE2-E031E0EBB0A1}">
      <dgm:prSet/>
      <dgm:spPr/>
      <dgm:t>
        <a:bodyPr/>
        <a:lstStyle/>
        <a:p>
          <a:endParaRPr lang="en-US"/>
        </a:p>
      </dgm:t>
    </dgm:pt>
    <dgm:pt modelId="{B2DB5A52-2D0E-437C-B259-DBC6C8BDF3BC}" type="pres">
      <dgm:prSet presAssocID="{256223FC-B6AE-43FE-9A60-D4AE03255D3E}" presName="linear" presStyleCnt="0">
        <dgm:presLayoutVars>
          <dgm:dir/>
          <dgm:animLvl val="lvl"/>
          <dgm:resizeHandles val="exact"/>
        </dgm:presLayoutVars>
      </dgm:prSet>
      <dgm:spPr/>
    </dgm:pt>
    <dgm:pt modelId="{597B25FA-0944-4BF1-B99A-F29CF7F49756}" type="pres">
      <dgm:prSet presAssocID="{A2843B66-DC6E-43B9-9358-3742A77E88B3}" presName="parentLin" presStyleCnt="0"/>
      <dgm:spPr/>
    </dgm:pt>
    <dgm:pt modelId="{F49AA40D-306C-48FA-857F-FF78252E456E}" type="pres">
      <dgm:prSet presAssocID="{A2843B66-DC6E-43B9-9358-3742A77E88B3}" presName="parentLeftMargin" presStyleLbl="node1" presStyleIdx="0" presStyleCnt="4"/>
      <dgm:spPr/>
    </dgm:pt>
    <dgm:pt modelId="{0F20EBEB-7EC8-4648-B322-1848C76D6157}" type="pres">
      <dgm:prSet presAssocID="{A2843B66-DC6E-43B9-9358-3742A77E88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AE699C-0949-4C4A-B504-5A4BE87ECC3B}" type="pres">
      <dgm:prSet presAssocID="{A2843B66-DC6E-43B9-9358-3742A77E88B3}" presName="negativeSpace" presStyleCnt="0"/>
      <dgm:spPr/>
    </dgm:pt>
    <dgm:pt modelId="{3B7A0578-4B64-4258-9AD7-261A1F4E1789}" type="pres">
      <dgm:prSet presAssocID="{A2843B66-DC6E-43B9-9358-3742A77E88B3}" presName="childText" presStyleLbl="conFgAcc1" presStyleIdx="0" presStyleCnt="4">
        <dgm:presLayoutVars>
          <dgm:bulletEnabled val="1"/>
        </dgm:presLayoutVars>
      </dgm:prSet>
      <dgm:spPr/>
    </dgm:pt>
    <dgm:pt modelId="{85E53181-2DCD-4F3C-A96A-31114B4D382B}" type="pres">
      <dgm:prSet presAssocID="{F3D43998-B778-44ED-BDBB-DBB1640B3B77}" presName="spaceBetweenRectangles" presStyleCnt="0"/>
      <dgm:spPr/>
    </dgm:pt>
    <dgm:pt modelId="{1403A494-881E-4209-844A-A0300472794D}" type="pres">
      <dgm:prSet presAssocID="{B149F7FA-4DA8-41B7-855B-61634EB2BAE3}" presName="parentLin" presStyleCnt="0"/>
      <dgm:spPr/>
    </dgm:pt>
    <dgm:pt modelId="{FFD43CAB-B49B-44CF-B65B-5CDC612E008D}" type="pres">
      <dgm:prSet presAssocID="{B149F7FA-4DA8-41B7-855B-61634EB2BAE3}" presName="parentLeftMargin" presStyleLbl="node1" presStyleIdx="0" presStyleCnt="4"/>
      <dgm:spPr/>
    </dgm:pt>
    <dgm:pt modelId="{5C6FD828-6AA7-4A46-861D-5F2A6A37BCCA}" type="pres">
      <dgm:prSet presAssocID="{B149F7FA-4DA8-41B7-855B-61634EB2BA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1941B9-AFF5-4116-8FD4-2011B294A7FE}" type="pres">
      <dgm:prSet presAssocID="{B149F7FA-4DA8-41B7-855B-61634EB2BAE3}" presName="negativeSpace" presStyleCnt="0"/>
      <dgm:spPr/>
    </dgm:pt>
    <dgm:pt modelId="{1F77B41C-ABE1-4C6C-BD08-5A08B749DBF3}" type="pres">
      <dgm:prSet presAssocID="{B149F7FA-4DA8-41B7-855B-61634EB2BAE3}" presName="childText" presStyleLbl="conFgAcc1" presStyleIdx="1" presStyleCnt="4">
        <dgm:presLayoutVars>
          <dgm:bulletEnabled val="1"/>
        </dgm:presLayoutVars>
      </dgm:prSet>
      <dgm:spPr/>
    </dgm:pt>
    <dgm:pt modelId="{00AA88AE-29A0-40EF-AB04-1D0FE04CF666}" type="pres">
      <dgm:prSet presAssocID="{F1A3122E-6606-4934-9701-CC23B45AA1D0}" presName="spaceBetweenRectangles" presStyleCnt="0"/>
      <dgm:spPr/>
    </dgm:pt>
    <dgm:pt modelId="{5DB0864D-951B-46FD-9F72-DF0C1C869F14}" type="pres">
      <dgm:prSet presAssocID="{80DB4004-F4CC-462A-BFA1-817A1E3455EE}" presName="parentLin" presStyleCnt="0"/>
      <dgm:spPr/>
    </dgm:pt>
    <dgm:pt modelId="{140AF232-1EC2-4D09-B27D-BC5AC79361EF}" type="pres">
      <dgm:prSet presAssocID="{80DB4004-F4CC-462A-BFA1-817A1E3455EE}" presName="parentLeftMargin" presStyleLbl="node1" presStyleIdx="1" presStyleCnt="4"/>
      <dgm:spPr/>
    </dgm:pt>
    <dgm:pt modelId="{A3D4C929-4562-4ADC-90AA-0124936637ED}" type="pres">
      <dgm:prSet presAssocID="{80DB4004-F4CC-462A-BFA1-817A1E3455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2AC1EE-80E6-46DF-9B10-E2675A83A790}" type="pres">
      <dgm:prSet presAssocID="{80DB4004-F4CC-462A-BFA1-817A1E3455EE}" presName="negativeSpace" presStyleCnt="0"/>
      <dgm:spPr/>
    </dgm:pt>
    <dgm:pt modelId="{3CE21419-C15E-44C4-98DA-845072F7BC96}" type="pres">
      <dgm:prSet presAssocID="{80DB4004-F4CC-462A-BFA1-817A1E3455EE}" presName="childText" presStyleLbl="conFgAcc1" presStyleIdx="2" presStyleCnt="4">
        <dgm:presLayoutVars>
          <dgm:bulletEnabled val="1"/>
        </dgm:presLayoutVars>
      </dgm:prSet>
      <dgm:spPr/>
    </dgm:pt>
    <dgm:pt modelId="{71E1059D-DB35-4EE7-A7D2-9E41C51F0B87}" type="pres">
      <dgm:prSet presAssocID="{B06A1F22-6457-4F39-AFFE-4ECA658EBCA6}" presName="spaceBetweenRectangles" presStyleCnt="0"/>
      <dgm:spPr/>
    </dgm:pt>
    <dgm:pt modelId="{C71682A2-FD76-40E9-9035-1C8187BD8A59}" type="pres">
      <dgm:prSet presAssocID="{976EFB57-6A42-401A-A375-13A01184DF39}" presName="parentLin" presStyleCnt="0"/>
      <dgm:spPr/>
    </dgm:pt>
    <dgm:pt modelId="{E23A0DC8-419B-476C-AF9D-6AB1BF4338AD}" type="pres">
      <dgm:prSet presAssocID="{976EFB57-6A42-401A-A375-13A01184DF39}" presName="parentLeftMargin" presStyleLbl="node1" presStyleIdx="2" presStyleCnt="4"/>
      <dgm:spPr/>
    </dgm:pt>
    <dgm:pt modelId="{8AC7045B-C220-4CB8-8C01-E941C80C8EE7}" type="pres">
      <dgm:prSet presAssocID="{976EFB57-6A42-401A-A375-13A01184DF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5AE971F-448D-421A-A4BB-BAD8E35A0964}" type="pres">
      <dgm:prSet presAssocID="{976EFB57-6A42-401A-A375-13A01184DF39}" presName="negativeSpace" presStyleCnt="0"/>
      <dgm:spPr/>
    </dgm:pt>
    <dgm:pt modelId="{0890ED76-80EE-4C05-9FE9-8B6F77D29C9A}" type="pres">
      <dgm:prSet presAssocID="{976EFB57-6A42-401A-A375-13A01184DF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58190A-58B1-4775-A84B-68C886063574}" type="presOf" srcId="{976EFB57-6A42-401A-A375-13A01184DF39}" destId="{8AC7045B-C220-4CB8-8C01-E941C80C8EE7}" srcOrd="1" destOrd="0" presId="urn:microsoft.com/office/officeart/2005/8/layout/list1"/>
    <dgm:cxn modelId="{D5162A40-4867-4D20-80FF-475B615C64DB}" type="presOf" srcId="{80DB4004-F4CC-462A-BFA1-817A1E3455EE}" destId="{A3D4C929-4562-4ADC-90AA-0124936637ED}" srcOrd="1" destOrd="0" presId="urn:microsoft.com/office/officeart/2005/8/layout/list1"/>
    <dgm:cxn modelId="{34094C61-3699-4DA0-87D9-8B6269D37332}" type="presOf" srcId="{976EFB57-6A42-401A-A375-13A01184DF39}" destId="{E23A0DC8-419B-476C-AF9D-6AB1BF4338AD}" srcOrd="0" destOrd="0" presId="urn:microsoft.com/office/officeart/2005/8/layout/list1"/>
    <dgm:cxn modelId="{B2E23A66-CB13-449A-B66A-7C14B7A4A5C6}" type="presOf" srcId="{B149F7FA-4DA8-41B7-855B-61634EB2BAE3}" destId="{FFD43CAB-B49B-44CF-B65B-5CDC612E008D}" srcOrd="0" destOrd="0" presId="urn:microsoft.com/office/officeart/2005/8/layout/list1"/>
    <dgm:cxn modelId="{4134EB67-338C-4A9D-94B8-DD9FE5C9A0A9}" type="presOf" srcId="{80DB4004-F4CC-462A-BFA1-817A1E3455EE}" destId="{140AF232-1EC2-4D09-B27D-BC5AC79361EF}" srcOrd="0" destOrd="0" presId="urn:microsoft.com/office/officeart/2005/8/layout/list1"/>
    <dgm:cxn modelId="{56467E6A-7A67-4AD7-B7C7-B8813344A95C}" srcId="{256223FC-B6AE-43FE-9A60-D4AE03255D3E}" destId="{B149F7FA-4DA8-41B7-855B-61634EB2BAE3}" srcOrd="1" destOrd="0" parTransId="{E03FE6D9-4FD4-47A2-846C-279ECACC6F05}" sibTransId="{F1A3122E-6606-4934-9701-CC23B45AA1D0}"/>
    <dgm:cxn modelId="{1B37BF77-98E2-4E3B-89AF-AE2086D07AEA}" srcId="{256223FC-B6AE-43FE-9A60-D4AE03255D3E}" destId="{A2843B66-DC6E-43B9-9358-3742A77E88B3}" srcOrd="0" destOrd="0" parTransId="{EA8E2C10-2ED7-4A28-967B-131BB5030ECE}" sibTransId="{F3D43998-B778-44ED-BDBB-DBB1640B3B77}"/>
    <dgm:cxn modelId="{3979878C-D633-46AA-B339-56314B3BD220}" type="presOf" srcId="{A2843B66-DC6E-43B9-9358-3742A77E88B3}" destId="{F49AA40D-306C-48FA-857F-FF78252E456E}" srcOrd="0" destOrd="0" presId="urn:microsoft.com/office/officeart/2005/8/layout/list1"/>
    <dgm:cxn modelId="{CDA018A8-AA1C-45B5-AB48-A4B33EAC023F}" srcId="{256223FC-B6AE-43FE-9A60-D4AE03255D3E}" destId="{80DB4004-F4CC-462A-BFA1-817A1E3455EE}" srcOrd="2" destOrd="0" parTransId="{CC6D82A3-9E4A-4E0F-AEF6-58D54C75C18E}" sibTransId="{B06A1F22-6457-4F39-AFFE-4ECA658EBCA6}"/>
    <dgm:cxn modelId="{E24ED1BA-BAE3-4EEC-9EB8-29C0E88BE424}" type="presOf" srcId="{A2843B66-DC6E-43B9-9358-3742A77E88B3}" destId="{0F20EBEB-7EC8-4648-B322-1848C76D6157}" srcOrd="1" destOrd="0" presId="urn:microsoft.com/office/officeart/2005/8/layout/list1"/>
    <dgm:cxn modelId="{66035AE5-B5E8-4EBF-AF1C-9874A236B6E0}" type="presOf" srcId="{256223FC-B6AE-43FE-9A60-D4AE03255D3E}" destId="{B2DB5A52-2D0E-437C-B259-DBC6C8BDF3BC}" srcOrd="0" destOrd="0" presId="urn:microsoft.com/office/officeart/2005/8/layout/list1"/>
    <dgm:cxn modelId="{25A760F2-0D68-4522-8063-D720ED48519E}" type="presOf" srcId="{B149F7FA-4DA8-41B7-855B-61634EB2BAE3}" destId="{5C6FD828-6AA7-4A46-861D-5F2A6A37BCCA}" srcOrd="1" destOrd="0" presId="urn:microsoft.com/office/officeart/2005/8/layout/list1"/>
    <dgm:cxn modelId="{854A40F9-1B6A-4DB1-BBE2-E031E0EBB0A1}" srcId="{256223FC-B6AE-43FE-9A60-D4AE03255D3E}" destId="{976EFB57-6A42-401A-A375-13A01184DF39}" srcOrd="3" destOrd="0" parTransId="{3BCD54A2-CCBA-4295-8E67-D63676484583}" sibTransId="{B29DAB50-E7F7-4C78-9A8A-80B26EDFBE96}"/>
    <dgm:cxn modelId="{4E976115-096B-448D-A840-796C47F3FF71}" type="presParOf" srcId="{B2DB5A52-2D0E-437C-B259-DBC6C8BDF3BC}" destId="{597B25FA-0944-4BF1-B99A-F29CF7F49756}" srcOrd="0" destOrd="0" presId="urn:microsoft.com/office/officeart/2005/8/layout/list1"/>
    <dgm:cxn modelId="{074C675D-C540-460E-BD6C-7EA18B908F21}" type="presParOf" srcId="{597B25FA-0944-4BF1-B99A-F29CF7F49756}" destId="{F49AA40D-306C-48FA-857F-FF78252E456E}" srcOrd="0" destOrd="0" presId="urn:microsoft.com/office/officeart/2005/8/layout/list1"/>
    <dgm:cxn modelId="{0932F057-E8D3-403B-AD8C-5FF2E921AC86}" type="presParOf" srcId="{597B25FA-0944-4BF1-B99A-F29CF7F49756}" destId="{0F20EBEB-7EC8-4648-B322-1848C76D6157}" srcOrd="1" destOrd="0" presId="urn:microsoft.com/office/officeart/2005/8/layout/list1"/>
    <dgm:cxn modelId="{BCA5A03E-A4EE-473C-95BE-4B66BC4EC3BF}" type="presParOf" srcId="{B2DB5A52-2D0E-437C-B259-DBC6C8BDF3BC}" destId="{65AE699C-0949-4C4A-B504-5A4BE87ECC3B}" srcOrd="1" destOrd="0" presId="urn:microsoft.com/office/officeart/2005/8/layout/list1"/>
    <dgm:cxn modelId="{3B056E5B-5C03-430A-B50D-824C39111C81}" type="presParOf" srcId="{B2DB5A52-2D0E-437C-B259-DBC6C8BDF3BC}" destId="{3B7A0578-4B64-4258-9AD7-261A1F4E1789}" srcOrd="2" destOrd="0" presId="urn:microsoft.com/office/officeart/2005/8/layout/list1"/>
    <dgm:cxn modelId="{D3B5A576-1670-467E-801C-1871661F4B5B}" type="presParOf" srcId="{B2DB5A52-2D0E-437C-B259-DBC6C8BDF3BC}" destId="{85E53181-2DCD-4F3C-A96A-31114B4D382B}" srcOrd="3" destOrd="0" presId="urn:microsoft.com/office/officeart/2005/8/layout/list1"/>
    <dgm:cxn modelId="{FA455DE5-46E8-4AD3-ADED-5FE66C9F8493}" type="presParOf" srcId="{B2DB5A52-2D0E-437C-B259-DBC6C8BDF3BC}" destId="{1403A494-881E-4209-844A-A0300472794D}" srcOrd="4" destOrd="0" presId="urn:microsoft.com/office/officeart/2005/8/layout/list1"/>
    <dgm:cxn modelId="{19346FFD-AFB1-4BEF-8E92-E5795667DE7C}" type="presParOf" srcId="{1403A494-881E-4209-844A-A0300472794D}" destId="{FFD43CAB-B49B-44CF-B65B-5CDC612E008D}" srcOrd="0" destOrd="0" presId="urn:microsoft.com/office/officeart/2005/8/layout/list1"/>
    <dgm:cxn modelId="{6A2AD47D-41B6-47EF-A73F-132B14253936}" type="presParOf" srcId="{1403A494-881E-4209-844A-A0300472794D}" destId="{5C6FD828-6AA7-4A46-861D-5F2A6A37BCCA}" srcOrd="1" destOrd="0" presId="urn:microsoft.com/office/officeart/2005/8/layout/list1"/>
    <dgm:cxn modelId="{B834CBB6-6E48-4E34-8C51-D8D96BD3531F}" type="presParOf" srcId="{B2DB5A52-2D0E-437C-B259-DBC6C8BDF3BC}" destId="{D21941B9-AFF5-4116-8FD4-2011B294A7FE}" srcOrd="5" destOrd="0" presId="urn:microsoft.com/office/officeart/2005/8/layout/list1"/>
    <dgm:cxn modelId="{330BE290-96E3-4358-9344-03AE1833B00B}" type="presParOf" srcId="{B2DB5A52-2D0E-437C-B259-DBC6C8BDF3BC}" destId="{1F77B41C-ABE1-4C6C-BD08-5A08B749DBF3}" srcOrd="6" destOrd="0" presId="urn:microsoft.com/office/officeart/2005/8/layout/list1"/>
    <dgm:cxn modelId="{76410D95-631D-436C-AEA7-56171833930A}" type="presParOf" srcId="{B2DB5A52-2D0E-437C-B259-DBC6C8BDF3BC}" destId="{00AA88AE-29A0-40EF-AB04-1D0FE04CF666}" srcOrd="7" destOrd="0" presId="urn:microsoft.com/office/officeart/2005/8/layout/list1"/>
    <dgm:cxn modelId="{9DD4B7E6-2F11-44FE-9F17-EC6D0978D6B9}" type="presParOf" srcId="{B2DB5A52-2D0E-437C-B259-DBC6C8BDF3BC}" destId="{5DB0864D-951B-46FD-9F72-DF0C1C869F14}" srcOrd="8" destOrd="0" presId="urn:microsoft.com/office/officeart/2005/8/layout/list1"/>
    <dgm:cxn modelId="{5F6E4FF8-6435-488D-8046-18EC20478C93}" type="presParOf" srcId="{5DB0864D-951B-46FD-9F72-DF0C1C869F14}" destId="{140AF232-1EC2-4D09-B27D-BC5AC79361EF}" srcOrd="0" destOrd="0" presId="urn:microsoft.com/office/officeart/2005/8/layout/list1"/>
    <dgm:cxn modelId="{B3B762AC-F0DA-4DBE-B6F4-134ACDC50805}" type="presParOf" srcId="{5DB0864D-951B-46FD-9F72-DF0C1C869F14}" destId="{A3D4C929-4562-4ADC-90AA-0124936637ED}" srcOrd="1" destOrd="0" presId="urn:microsoft.com/office/officeart/2005/8/layout/list1"/>
    <dgm:cxn modelId="{362E73EC-2CF5-414B-AC72-5B3A3ECF35F1}" type="presParOf" srcId="{B2DB5A52-2D0E-437C-B259-DBC6C8BDF3BC}" destId="{692AC1EE-80E6-46DF-9B10-E2675A83A790}" srcOrd="9" destOrd="0" presId="urn:microsoft.com/office/officeart/2005/8/layout/list1"/>
    <dgm:cxn modelId="{CA1790EA-BCEB-47D8-B06A-4408E3A2EA4A}" type="presParOf" srcId="{B2DB5A52-2D0E-437C-B259-DBC6C8BDF3BC}" destId="{3CE21419-C15E-44C4-98DA-845072F7BC96}" srcOrd="10" destOrd="0" presId="urn:microsoft.com/office/officeart/2005/8/layout/list1"/>
    <dgm:cxn modelId="{9A06E5E2-5D49-4EEA-BEA5-91D914CD9CA3}" type="presParOf" srcId="{B2DB5A52-2D0E-437C-B259-DBC6C8BDF3BC}" destId="{71E1059D-DB35-4EE7-A7D2-9E41C51F0B87}" srcOrd="11" destOrd="0" presId="urn:microsoft.com/office/officeart/2005/8/layout/list1"/>
    <dgm:cxn modelId="{23746429-86DA-44D6-932C-55ED51D4B86A}" type="presParOf" srcId="{B2DB5A52-2D0E-437C-B259-DBC6C8BDF3BC}" destId="{C71682A2-FD76-40E9-9035-1C8187BD8A59}" srcOrd="12" destOrd="0" presId="urn:microsoft.com/office/officeart/2005/8/layout/list1"/>
    <dgm:cxn modelId="{E1214982-DB2D-4295-BF15-A3403FBD173E}" type="presParOf" srcId="{C71682A2-FD76-40E9-9035-1C8187BD8A59}" destId="{E23A0DC8-419B-476C-AF9D-6AB1BF4338AD}" srcOrd="0" destOrd="0" presId="urn:microsoft.com/office/officeart/2005/8/layout/list1"/>
    <dgm:cxn modelId="{02ADCE15-9BBF-4CCB-912C-45244D71030B}" type="presParOf" srcId="{C71682A2-FD76-40E9-9035-1C8187BD8A59}" destId="{8AC7045B-C220-4CB8-8C01-E941C80C8EE7}" srcOrd="1" destOrd="0" presId="urn:microsoft.com/office/officeart/2005/8/layout/list1"/>
    <dgm:cxn modelId="{5FED14FA-D1C7-4276-A85A-5B7F462911C3}" type="presParOf" srcId="{B2DB5A52-2D0E-437C-B259-DBC6C8BDF3BC}" destId="{F5AE971F-448D-421A-A4BB-BAD8E35A0964}" srcOrd="13" destOrd="0" presId="urn:microsoft.com/office/officeart/2005/8/layout/list1"/>
    <dgm:cxn modelId="{73E8E49C-38C7-4ECF-8EBE-59FB15CFCCCF}" type="presParOf" srcId="{B2DB5A52-2D0E-437C-B259-DBC6C8BDF3BC}" destId="{0890ED76-80EE-4C05-9FE9-8B6F77D29C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8B165-5E74-4E81-8F2E-D90678FDC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279C1C-E715-4AF5-8094-C2BA520328D6}">
      <dgm:prSet/>
      <dgm:spPr/>
      <dgm:t>
        <a:bodyPr/>
        <a:lstStyle/>
        <a:p>
          <a:r>
            <a:rPr lang="en-GB" b="1" i="0"/>
            <a:t>Apps – Headspace/Calm/Buddify/Samten</a:t>
          </a:r>
          <a:endParaRPr lang="en-US"/>
        </a:p>
      </dgm:t>
    </dgm:pt>
    <dgm:pt modelId="{E3F557EC-5176-4CB0-A496-D1B6C02455EE}" type="parTrans" cxnId="{02BAE160-3FD8-41D7-A9E0-AD3B72B14737}">
      <dgm:prSet/>
      <dgm:spPr/>
      <dgm:t>
        <a:bodyPr/>
        <a:lstStyle/>
        <a:p>
          <a:endParaRPr lang="en-US"/>
        </a:p>
      </dgm:t>
    </dgm:pt>
    <dgm:pt modelId="{C4964E42-C9D5-484B-9ECD-DA509792C064}" type="sibTrans" cxnId="{02BAE160-3FD8-41D7-A9E0-AD3B72B14737}">
      <dgm:prSet/>
      <dgm:spPr/>
      <dgm:t>
        <a:bodyPr/>
        <a:lstStyle/>
        <a:p>
          <a:endParaRPr lang="en-US"/>
        </a:p>
      </dgm:t>
    </dgm:pt>
    <dgm:pt modelId="{B9422325-96F3-4E04-85CC-76985EE78073}">
      <dgm:prSet/>
      <dgm:spPr/>
      <dgm:t>
        <a:bodyPr/>
        <a:lstStyle/>
        <a:p>
          <a:r>
            <a:rPr lang="en-GB" b="1" i="0"/>
            <a:t>Mindfulness a Practical Guide to finding peace in a frantic world by Danny Penman and Mark Williams</a:t>
          </a:r>
          <a:endParaRPr lang="en-US"/>
        </a:p>
      </dgm:t>
    </dgm:pt>
    <dgm:pt modelId="{0129AB9B-E413-43C5-B199-EA4EA509366F}" type="parTrans" cxnId="{298CEB22-2157-4134-941C-F5ADC74FD4EC}">
      <dgm:prSet/>
      <dgm:spPr/>
      <dgm:t>
        <a:bodyPr/>
        <a:lstStyle/>
        <a:p>
          <a:endParaRPr lang="en-US"/>
        </a:p>
      </dgm:t>
    </dgm:pt>
    <dgm:pt modelId="{A2D6B9B9-7C6E-4DBA-AC17-7A0F75E83436}" type="sibTrans" cxnId="{298CEB22-2157-4134-941C-F5ADC74FD4EC}">
      <dgm:prSet/>
      <dgm:spPr/>
      <dgm:t>
        <a:bodyPr/>
        <a:lstStyle/>
        <a:p>
          <a:endParaRPr lang="en-US"/>
        </a:p>
      </dgm:t>
    </dgm:pt>
    <dgm:pt modelId="{A0689239-ADFE-45CE-962D-AA388FF0C606}">
      <dgm:prSet/>
      <dgm:spPr/>
      <dgm:t>
        <a:bodyPr/>
        <a:lstStyle/>
        <a:p>
          <a:r>
            <a:rPr lang="en-GB" b="1" i="0"/>
            <a:t>Netflix &amp; You Tube</a:t>
          </a:r>
          <a:endParaRPr lang="en-US"/>
        </a:p>
      </dgm:t>
    </dgm:pt>
    <dgm:pt modelId="{2B8DEB6C-B603-4AE2-B738-F0A6E2859A8A}" type="parTrans" cxnId="{AD1F5272-AD58-4562-9A03-77A7A373D01D}">
      <dgm:prSet/>
      <dgm:spPr/>
      <dgm:t>
        <a:bodyPr/>
        <a:lstStyle/>
        <a:p>
          <a:endParaRPr lang="en-US"/>
        </a:p>
      </dgm:t>
    </dgm:pt>
    <dgm:pt modelId="{CC14E7C2-1E99-4392-BE6F-6E8DE50ECDB7}" type="sibTrans" cxnId="{AD1F5272-AD58-4562-9A03-77A7A373D01D}">
      <dgm:prSet/>
      <dgm:spPr/>
      <dgm:t>
        <a:bodyPr/>
        <a:lstStyle/>
        <a:p>
          <a:endParaRPr lang="en-US"/>
        </a:p>
      </dgm:t>
    </dgm:pt>
    <dgm:pt modelId="{5C9D08FB-9993-4317-A997-A706E580D4E6}" type="pres">
      <dgm:prSet presAssocID="{5498B165-5E74-4E81-8F2E-D90678FDC6C8}" presName="linear" presStyleCnt="0">
        <dgm:presLayoutVars>
          <dgm:animLvl val="lvl"/>
          <dgm:resizeHandles val="exact"/>
        </dgm:presLayoutVars>
      </dgm:prSet>
      <dgm:spPr/>
    </dgm:pt>
    <dgm:pt modelId="{102C2830-8D1E-41ED-A507-3D0023949F73}" type="pres">
      <dgm:prSet presAssocID="{A0279C1C-E715-4AF5-8094-C2BA520328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33D7BF-9332-4BCF-BD33-633300D4CAC4}" type="pres">
      <dgm:prSet presAssocID="{C4964E42-C9D5-484B-9ECD-DA509792C064}" presName="spacer" presStyleCnt="0"/>
      <dgm:spPr/>
    </dgm:pt>
    <dgm:pt modelId="{BE08A957-A428-4F32-9D61-8E66D5F6FA3F}" type="pres">
      <dgm:prSet presAssocID="{B9422325-96F3-4E04-85CC-76985EE780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7BF3AA-6621-43DF-935B-C9AF4BEBB03B}" type="pres">
      <dgm:prSet presAssocID="{A2D6B9B9-7C6E-4DBA-AC17-7A0F75E83436}" presName="spacer" presStyleCnt="0"/>
      <dgm:spPr/>
    </dgm:pt>
    <dgm:pt modelId="{175FAFDD-DCC9-423E-9274-BC489011CBE3}" type="pres">
      <dgm:prSet presAssocID="{A0689239-ADFE-45CE-962D-AA388FF0C6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1EE20C-7221-4120-AC45-037E6E262F33}" type="presOf" srcId="{B9422325-96F3-4E04-85CC-76985EE78073}" destId="{BE08A957-A428-4F32-9D61-8E66D5F6FA3F}" srcOrd="0" destOrd="0" presId="urn:microsoft.com/office/officeart/2005/8/layout/vList2"/>
    <dgm:cxn modelId="{298CEB22-2157-4134-941C-F5ADC74FD4EC}" srcId="{5498B165-5E74-4E81-8F2E-D90678FDC6C8}" destId="{B9422325-96F3-4E04-85CC-76985EE78073}" srcOrd="1" destOrd="0" parTransId="{0129AB9B-E413-43C5-B199-EA4EA509366F}" sibTransId="{A2D6B9B9-7C6E-4DBA-AC17-7A0F75E83436}"/>
    <dgm:cxn modelId="{74A19A60-5F84-4915-BEED-5D2395DCA4DF}" type="presOf" srcId="{A0689239-ADFE-45CE-962D-AA388FF0C606}" destId="{175FAFDD-DCC9-423E-9274-BC489011CBE3}" srcOrd="0" destOrd="0" presId="urn:microsoft.com/office/officeart/2005/8/layout/vList2"/>
    <dgm:cxn modelId="{02BAE160-3FD8-41D7-A9E0-AD3B72B14737}" srcId="{5498B165-5E74-4E81-8F2E-D90678FDC6C8}" destId="{A0279C1C-E715-4AF5-8094-C2BA520328D6}" srcOrd="0" destOrd="0" parTransId="{E3F557EC-5176-4CB0-A496-D1B6C02455EE}" sibTransId="{C4964E42-C9D5-484B-9ECD-DA509792C064}"/>
    <dgm:cxn modelId="{AD1F5272-AD58-4562-9A03-77A7A373D01D}" srcId="{5498B165-5E74-4E81-8F2E-D90678FDC6C8}" destId="{A0689239-ADFE-45CE-962D-AA388FF0C606}" srcOrd="2" destOrd="0" parTransId="{2B8DEB6C-B603-4AE2-B738-F0A6E2859A8A}" sibTransId="{CC14E7C2-1E99-4392-BE6F-6E8DE50ECDB7}"/>
    <dgm:cxn modelId="{4D88188B-17D3-494C-A570-76159267B0E2}" type="presOf" srcId="{5498B165-5E74-4E81-8F2E-D90678FDC6C8}" destId="{5C9D08FB-9993-4317-A997-A706E580D4E6}" srcOrd="0" destOrd="0" presId="urn:microsoft.com/office/officeart/2005/8/layout/vList2"/>
    <dgm:cxn modelId="{E36008D1-C4FF-49D4-A574-F99C700A2CBA}" type="presOf" srcId="{A0279C1C-E715-4AF5-8094-C2BA520328D6}" destId="{102C2830-8D1E-41ED-A507-3D0023949F73}" srcOrd="0" destOrd="0" presId="urn:microsoft.com/office/officeart/2005/8/layout/vList2"/>
    <dgm:cxn modelId="{D087E3C8-17E8-4C16-BBC9-B8C5C2D1C35B}" type="presParOf" srcId="{5C9D08FB-9993-4317-A997-A706E580D4E6}" destId="{102C2830-8D1E-41ED-A507-3D0023949F73}" srcOrd="0" destOrd="0" presId="urn:microsoft.com/office/officeart/2005/8/layout/vList2"/>
    <dgm:cxn modelId="{DEA4A4CC-2DC8-40C0-BB77-12AA0FAC3228}" type="presParOf" srcId="{5C9D08FB-9993-4317-A997-A706E580D4E6}" destId="{A733D7BF-9332-4BCF-BD33-633300D4CAC4}" srcOrd="1" destOrd="0" presId="urn:microsoft.com/office/officeart/2005/8/layout/vList2"/>
    <dgm:cxn modelId="{06C5A2BB-F175-4CCA-8773-36D629E496A3}" type="presParOf" srcId="{5C9D08FB-9993-4317-A997-A706E580D4E6}" destId="{BE08A957-A428-4F32-9D61-8E66D5F6FA3F}" srcOrd="2" destOrd="0" presId="urn:microsoft.com/office/officeart/2005/8/layout/vList2"/>
    <dgm:cxn modelId="{AA403B19-4E8A-4056-937A-F5B70D9DD11C}" type="presParOf" srcId="{5C9D08FB-9993-4317-A997-A706E580D4E6}" destId="{BD7BF3AA-6621-43DF-935B-C9AF4BEBB03B}" srcOrd="3" destOrd="0" presId="urn:microsoft.com/office/officeart/2005/8/layout/vList2"/>
    <dgm:cxn modelId="{7987D55C-DC52-4D7B-A8B3-41F807485A5D}" type="presParOf" srcId="{5C9D08FB-9993-4317-A997-A706E580D4E6}" destId="{175FAFDD-DCC9-423E-9274-BC489011CB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577A4-8FEF-4A09-AACB-966355AC6C5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0B8A03-BC62-4348-9D90-0A0195C62AEE}">
      <dgm:prSet/>
      <dgm:spPr/>
      <dgm:t>
        <a:bodyPr/>
        <a:lstStyle/>
        <a:p>
          <a:r>
            <a:rPr lang="en-GB" b="1"/>
            <a:t>Body Scan</a:t>
          </a:r>
          <a:endParaRPr lang="en-US"/>
        </a:p>
      </dgm:t>
    </dgm:pt>
    <dgm:pt modelId="{2E4B5126-22FF-4495-8FB1-E7F8B4E20647}" type="parTrans" cxnId="{30D97639-63AB-4205-9D3D-A31FC1EED681}">
      <dgm:prSet/>
      <dgm:spPr/>
      <dgm:t>
        <a:bodyPr/>
        <a:lstStyle/>
        <a:p>
          <a:endParaRPr lang="en-US"/>
        </a:p>
      </dgm:t>
    </dgm:pt>
    <dgm:pt modelId="{B05B05A9-8C6A-46B2-9981-A73407CE2E56}" type="sibTrans" cxnId="{30D97639-63AB-4205-9D3D-A31FC1EED681}">
      <dgm:prSet/>
      <dgm:spPr/>
      <dgm:t>
        <a:bodyPr/>
        <a:lstStyle/>
        <a:p>
          <a:endParaRPr lang="en-US"/>
        </a:p>
      </dgm:t>
    </dgm:pt>
    <dgm:pt modelId="{E13F07FB-6B9C-4C67-AA4F-2AB4CB87A00D}">
      <dgm:prSet/>
      <dgm:spPr/>
      <dgm:t>
        <a:bodyPr/>
        <a:lstStyle/>
        <a:p>
          <a:r>
            <a:rPr lang="en-GB" b="1"/>
            <a:t>Three Step Breathing Space</a:t>
          </a:r>
          <a:endParaRPr lang="en-US"/>
        </a:p>
      </dgm:t>
    </dgm:pt>
    <dgm:pt modelId="{A4875B7D-E955-420F-AC3E-917F86743570}" type="parTrans" cxnId="{17BEA6D2-0E32-48DD-A6FD-7439A278E1AF}">
      <dgm:prSet/>
      <dgm:spPr/>
      <dgm:t>
        <a:bodyPr/>
        <a:lstStyle/>
        <a:p>
          <a:endParaRPr lang="en-US"/>
        </a:p>
      </dgm:t>
    </dgm:pt>
    <dgm:pt modelId="{1FC8F22F-DF61-423F-A204-FB8F2B0D64A4}" type="sibTrans" cxnId="{17BEA6D2-0E32-48DD-A6FD-7439A278E1AF}">
      <dgm:prSet/>
      <dgm:spPr/>
      <dgm:t>
        <a:bodyPr/>
        <a:lstStyle/>
        <a:p>
          <a:endParaRPr lang="en-US"/>
        </a:p>
      </dgm:t>
    </dgm:pt>
    <dgm:pt modelId="{28BA3702-9CEC-42BF-9013-44D76DDE595A}">
      <dgm:prSet/>
      <dgm:spPr/>
      <dgm:t>
        <a:bodyPr/>
        <a:lstStyle/>
        <a:p>
          <a:r>
            <a:rPr lang="en-GB" b="1"/>
            <a:t>Focus on your breath</a:t>
          </a:r>
          <a:endParaRPr lang="en-US"/>
        </a:p>
      </dgm:t>
    </dgm:pt>
    <dgm:pt modelId="{158DE7B5-170D-4E2E-AC63-51A80E296E78}" type="parTrans" cxnId="{164B911F-B3C3-4CCF-A662-73A2636AD761}">
      <dgm:prSet/>
      <dgm:spPr/>
      <dgm:t>
        <a:bodyPr/>
        <a:lstStyle/>
        <a:p>
          <a:endParaRPr lang="en-US"/>
        </a:p>
      </dgm:t>
    </dgm:pt>
    <dgm:pt modelId="{706C488A-F6AD-4713-8BC1-BA44F2B54A44}" type="sibTrans" cxnId="{164B911F-B3C3-4CCF-A662-73A2636AD761}">
      <dgm:prSet/>
      <dgm:spPr/>
      <dgm:t>
        <a:bodyPr/>
        <a:lstStyle/>
        <a:p>
          <a:endParaRPr lang="en-US"/>
        </a:p>
      </dgm:t>
    </dgm:pt>
    <dgm:pt modelId="{B472C523-C85F-47BD-A8C5-739E2364A1F0}">
      <dgm:prSet/>
      <dgm:spPr/>
      <dgm:t>
        <a:bodyPr/>
        <a:lstStyle/>
        <a:p>
          <a:r>
            <a:rPr lang="en-GB" b="1" dirty="0"/>
            <a:t>Let's give it a try……</a:t>
          </a:r>
          <a:endParaRPr lang="en-US" dirty="0"/>
        </a:p>
      </dgm:t>
    </dgm:pt>
    <dgm:pt modelId="{57AF91F8-5C38-43FF-8593-444C760E117A}" type="parTrans" cxnId="{A0DF5E22-AB05-4977-8072-E28A1BDBB301}">
      <dgm:prSet/>
      <dgm:spPr/>
      <dgm:t>
        <a:bodyPr/>
        <a:lstStyle/>
        <a:p>
          <a:endParaRPr lang="en-US"/>
        </a:p>
      </dgm:t>
    </dgm:pt>
    <dgm:pt modelId="{9DBE08FA-F7FA-4B23-AD6F-52C98D572798}" type="sibTrans" cxnId="{A0DF5E22-AB05-4977-8072-E28A1BDBB301}">
      <dgm:prSet/>
      <dgm:spPr/>
      <dgm:t>
        <a:bodyPr/>
        <a:lstStyle/>
        <a:p>
          <a:endParaRPr lang="en-US"/>
        </a:p>
      </dgm:t>
    </dgm:pt>
    <dgm:pt modelId="{EB1B409A-FC8C-4B8E-B2F2-0B50830AA1E2}" type="pres">
      <dgm:prSet presAssocID="{336577A4-8FEF-4A09-AACB-966355AC6C5B}" presName="linear" presStyleCnt="0">
        <dgm:presLayoutVars>
          <dgm:dir/>
          <dgm:animLvl val="lvl"/>
          <dgm:resizeHandles val="exact"/>
        </dgm:presLayoutVars>
      </dgm:prSet>
      <dgm:spPr/>
    </dgm:pt>
    <dgm:pt modelId="{787A1F2A-5D5D-4CCC-8950-5F9370C56616}" type="pres">
      <dgm:prSet presAssocID="{780B8A03-BC62-4348-9D90-0A0195C62AEE}" presName="parentLin" presStyleCnt="0"/>
      <dgm:spPr/>
    </dgm:pt>
    <dgm:pt modelId="{F648986E-6051-4EF1-BBC9-1E62B1A6BEB6}" type="pres">
      <dgm:prSet presAssocID="{780B8A03-BC62-4348-9D90-0A0195C62AEE}" presName="parentLeftMargin" presStyleLbl="node1" presStyleIdx="0" presStyleCnt="4"/>
      <dgm:spPr/>
    </dgm:pt>
    <dgm:pt modelId="{829A71AB-C6A5-4926-9E63-6339A6EFD335}" type="pres">
      <dgm:prSet presAssocID="{780B8A03-BC62-4348-9D90-0A0195C62A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93C4D2-7007-4711-927E-9700378BB340}" type="pres">
      <dgm:prSet presAssocID="{780B8A03-BC62-4348-9D90-0A0195C62AEE}" presName="negativeSpace" presStyleCnt="0"/>
      <dgm:spPr/>
    </dgm:pt>
    <dgm:pt modelId="{006895FF-AB3B-406F-A15A-FBC1252F6F2D}" type="pres">
      <dgm:prSet presAssocID="{780B8A03-BC62-4348-9D90-0A0195C62AEE}" presName="childText" presStyleLbl="conFgAcc1" presStyleIdx="0" presStyleCnt="4">
        <dgm:presLayoutVars>
          <dgm:bulletEnabled val="1"/>
        </dgm:presLayoutVars>
      </dgm:prSet>
      <dgm:spPr/>
    </dgm:pt>
    <dgm:pt modelId="{16BD5153-8E68-44F5-8432-7FDE909241DC}" type="pres">
      <dgm:prSet presAssocID="{B05B05A9-8C6A-46B2-9981-A73407CE2E56}" presName="spaceBetweenRectangles" presStyleCnt="0"/>
      <dgm:spPr/>
    </dgm:pt>
    <dgm:pt modelId="{3FDBE836-E8B1-4941-968E-7A8F0A865A38}" type="pres">
      <dgm:prSet presAssocID="{E13F07FB-6B9C-4C67-AA4F-2AB4CB87A00D}" presName="parentLin" presStyleCnt="0"/>
      <dgm:spPr/>
    </dgm:pt>
    <dgm:pt modelId="{6164B9C1-27ED-46B0-ADA9-3D963424E30F}" type="pres">
      <dgm:prSet presAssocID="{E13F07FB-6B9C-4C67-AA4F-2AB4CB87A00D}" presName="parentLeftMargin" presStyleLbl="node1" presStyleIdx="0" presStyleCnt="4"/>
      <dgm:spPr/>
    </dgm:pt>
    <dgm:pt modelId="{2BF0C8FA-658B-4C9E-91FE-2C446ED3DBEA}" type="pres">
      <dgm:prSet presAssocID="{E13F07FB-6B9C-4C67-AA4F-2AB4CB87A0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822B68-31BE-461C-9200-C8B8B098369E}" type="pres">
      <dgm:prSet presAssocID="{E13F07FB-6B9C-4C67-AA4F-2AB4CB87A00D}" presName="negativeSpace" presStyleCnt="0"/>
      <dgm:spPr/>
    </dgm:pt>
    <dgm:pt modelId="{640F9882-6A06-4BD6-BFAF-88302F734750}" type="pres">
      <dgm:prSet presAssocID="{E13F07FB-6B9C-4C67-AA4F-2AB4CB87A00D}" presName="childText" presStyleLbl="conFgAcc1" presStyleIdx="1" presStyleCnt="4">
        <dgm:presLayoutVars>
          <dgm:bulletEnabled val="1"/>
        </dgm:presLayoutVars>
      </dgm:prSet>
      <dgm:spPr/>
    </dgm:pt>
    <dgm:pt modelId="{18CB265D-1FDB-4571-8390-BC4B94485C26}" type="pres">
      <dgm:prSet presAssocID="{1FC8F22F-DF61-423F-A204-FB8F2B0D64A4}" presName="spaceBetweenRectangles" presStyleCnt="0"/>
      <dgm:spPr/>
    </dgm:pt>
    <dgm:pt modelId="{2BE5CC1B-540D-46F1-8034-0300034CDD8D}" type="pres">
      <dgm:prSet presAssocID="{28BA3702-9CEC-42BF-9013-44D76DDE595A}" presName="parentLin" presStyleCnt="0"/>
      <dgm:spPr/>
    </dgm:pt>
    <dgm:pt modelId="{C8115B1F-E77C-45C0-A78D-B970A9294789}" type="pres">
      <dgm:prSet presAssocID="{28BA3702-9CEC-42BF-9013-44D76DDE595A}" presName="parentLeftMargin" presStyleLbl="node1" presStyleIdx="1" presStyleCnt="4"/>
      <dgm:spPr/>
    </dgm:pt>
    <dgm:pt modelId="{C5EC0C32-05AA-4B74-BCC1-969300B4FA33}" type="pres">
      <dgm:prSet presAssocID="{28BA3702-9CEC-42BF-9013-44D76DDE59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4EF96F-26C0-43EC-ADB3-B24ABD701F84}" type="pres">
      <dgm:prSet presAssocID="{28BA3702-9CEC-42BF-9013-44D76DDE595A}" presName="negativeSpace" presStyleCnt="0"/>
      <dgm:spPr/>
    </dgm:pt>
    <dgm:pt modelId="{D27DB677-7F1D-4BB4-823D-1C8BC7BFC44F}" type="pres">
      <dgm:prSet presAssocID="{28BA3702-9CEC-42BF-9013-44D76DDE595A}" presName="childText" presStyleLbl="conFgAcc1" presStyleIdx="2" presStyleCnt="4">
        <dgm:presLayoutVars>
          <dgm:bulletEnabled val="1"/>
        </dgm:presLayoutVars>
      </dgm:prSet>
      <dgm:spPr/>
    </dgm:pt>
    <dgm:pt modelId="{D8F9625A-0C12-4BE7-AD9A-B8C834F90F77}" type="pres">
      <dgm:prSet presAssocID="{706C488A-F6AD-4713-8BC1-BA44F2B54A44}" presName="spaceBetweenRectangles" presStyleCnt="0"/>
      <dgm:spPr/>
    </dgm:pt>
    <dgm:pt modelId="{E58D4C4C-5BBA-4E05-9F2A-FBC40CE38940}" type="pres">
      <dgm:prSet presAssocID="{B472C523-C85F-47BD-A8C5-739E2364A1F0}" presName="parentLin" presStyleCnt="0"/>
      <dgm:spPr/>
    </dgm:pt>
    <dgm:pt modelId="{7EF65403-1544-4FA0-8D10-F9B21C8BE63A}" type="pres">
      <dgm:prSet presAssocID="{B472C523-C85F-47BD-A8C5-739E2364A1F0}" presName="parentLeftMargin" presStyleLbl="node1" presStyleIdx="2" presStyleCnt="4"/>
      <dgm:spPr/>
    </dgm:pt>
    <dgm:pt modelId="{4863EBF7-9DF1-4345-8BE9-7AEBCAFE7A57}" type="pres">
      <dgm:prSet presAssocID="{B472C523-C85F-47BD-A8C5-739E2364A1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852C741-F825-48BA-AC82-D6E763A3EB28}" type="pres">
      <dgm:prSet presAssocID="{B472C523-C85F-47BD-A8C5-739E2364A1F0}" presName="negativeSpace" presStyleCnt="0"/>
      <dgm:spPr/>
    </dgm:pt>
    <dgm:pt modelId="{7D9D9875-0A75-4712-95DA-CA9241FEC1AE}" type="pres">
      <dgm:prSet presAssocID="{B472C523-C85F-47BD-A8C5-739E2364A1F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3C71F04-EEDE-46F9-ACD0-9F1BEF0FD48D}" type="presOf" srcId="{28BA3702-9CEC-42BF-9013-44D76DDE595A}" destId="{C5EC0C32-05AA-4B74-BCC1-969300B4FA33}" srcOrd="1" destOrd="0" presId="urn:microsoft.com/office/officeart/2005/8/layout/list1"/>
    <dgm:cxn modelId="{471A9710-DAA4-4D46-8B97-E0EA67F73020}" type="presOf" srcId="{336577A4-8FEF-4A09-AACB-966355AC6C5B}" destId="{EB1B409A-FC8C-4B8E-B2F2-0B50830AA1E2}" srcOrd="0" destOrd="0" presId="urn:microsoft.com/office/officeart/2005/8/layout/list1"/>
    <dgm:cxn modelId="{164B911F-B3C3-4CCF-A662-73A2636AD761}" srcId="{336577A4-8FEF-4A09-AACB-966355AC6C5B}" destId="{28BA3702-9CEC-42BF-9013-44D76DDE595A}" srcOrd="2" destOrd="0" parTransId="{158DE7B5-170D-4E2E-AC63-51A80E296E78}" sibTransId="{706C488A-F6AD-4713-8BC1-BA44F2B54A44}"/>
    <dgm:cxn modelId="{A0DF5E22-AB05-4977-8072-E28A1BDBB301}" srcId="{336577A4-8FEF-4A09-AACB-966355AC6C5B}" destId="{B472C523-C85F-47BD-A8C5-739E2364A1F0}" srcOrd="3" destOrd="0" parTransId="{57AF91F8-5C38-43FF-8593-444C760E117A}" sibTransId="{9DBE08FA-F7FA-4B23-AD6F-52C98D572798}"/>
    <dgm:cxn modelId="{30D97639-63AB-4205-9D3D-A31FC1EED681}" srcId="{336577A4-8FEF-4A09-AACB-966355AC6C5B}" destId="{780B8A03-BC62-4348-9D90-0A0195C62AEE}" srcOrd="0" destOrd="0" parTransId="{2E4B5126-22FF-4495-8FB1-E7F8B4E20647}" sibTransId="{B05B05A9-8C6A-46B2-9981-A73407CE2E56}"/>
    <dgm:cxn modelId="{4440BA3B-33D8-447F-94EA-9CDB05B678D7}" type="presOf" srcId="{28BA3702-9CEC-42BF-9013-44D76DDE595A}" destId="{C8115B1F-E77C-45C0-A78D-B970A9294789}" srcOrd="0" destOrd="0" presId="urn:microsoft.com/office/officeart/2005/8/layout/list1"/>
    <dgm:cxn modelId="{8687FF3C-4E1A-4F8F-BFE0-C96C0E21516C}" type="presOf" srcId="{E13F07FB-6B9C-4C67-AA4F-2AB4CB87A00D}" destId="{6164B9C1-27ED-46B0-ADA9-3D963424E30F}" srcOrd="0" destOrd="0" presId="urn:microsoft.com/office/officeart/2005/8/layout/list1"/>
    <dgm:cxn modelId="{EDC8BD3E-A53D-4C79-9780-63A784CA750E}" type="presOf" srcId="{780B8A03-BC62-4348-9D90-0A0195C62AEE}" destId="{829A71AB-C6A5-4926-9E63-6339A6EFD335}" srcOrd="1" destOrd="0" presId="urn:microsoft.com/office/officeart/2005/8/layout/list1"/>
    <dgm:cxn modelId="{7B300750-F13E-4172-93F6-6556FC0FAF39}" type="presOf" srcId="{E13F07FB-6B9C-4C67-AA4F-2AB4CB87A00D}" destId="{2BF0C8FA-658B-4C9E-91FE-2C446ED3DBEA}" srcOrd="1" destOrd="0" presId="urn:microsoft.com/office/officeart/2005/8/layout/list1"/>
    <dgm:cxn modelId="{DCF35F8A-B9CC-432A-ADE2-7F7530C9A16C}" type="presOf" srcId="{780B8A03-BC62-4348-9D90-0A0195C62AEE}" destId="{F648986E-6051-4EF1-BBC9-1E62B1A6BEB6}" srcOrd="0" destOrd="0" presId="urn:microsoft.com/office/officeart/2005/8/layout/list1"/>
    <dgm:cxn modelId="{659EDDB8-5D17-4DB0-B67E-F41B6EC5BD02}" type="presOf" srcId="{B472C523-C85F-47BD-A8C5-739E2364A1F0}" destId="{4863EBF7-9DF1-4345-8BE9-7AEBCAFE7A57}" srcOrd="1" destOrd="0" presId="urn:microsoft.com/office/officeart/2005/8/layout/list1"/>
    <dgm:cxn modelId="{17BEA6D2-0E32-48DD-A6FD-7439A278E1AF}" srcId="{336577A4-8FEF-4A09-AACB-966355AC6C5B}" destId="{E13F07FB-6B9C-4C67-AA4F-2AB4CB87A00D}" srcOrd="1" destOrd="0" parTransId="{A4875B7D-E955-420F-AC3E-917F86743570}" sibTransId="{1FC8F22F-DF61-423F-A204-FB8F2B0D64A4}"/>
    <dgm:cxn modelId="{AAA7EAF4-B7C3-4545-9D90-8F5006289FD5}" type="presOf" srcId="{B472C523-C85F-47BD-A8C5-739E2364A1F0}" destId="{7EF65403-1544-4FA0-8D10-F9B21C8BE63A}" srcOrd="0" destOrd="0" presId="urn:microsoft.com/office/officeart/2005/8/layout/list1"/>
    <dgm:cxn modelId="{1AEF1B60-3B7F-45E5-8CEE-44752EEC09EB}" type="presParOf" srcId="{EB1B409A-FC8C-4B8E-B2F2-0B50830AA1E2}" destId="{787A1F2A-5D5D-4CCC-8950-5F9370C56616}" srcOrd="0" destOrd="0" presId="urn:microsoft.com/office/officeart/2005/8/layout/list1"/>
    <dgm:cxn modelId="{B121C7FD-BC6B-4765-A4A8-E01F88AA5533}" type="presParOf" srcId="{787A1F2A-5D5D-4CCC-8950-5F9370C56616}" destId="{F648986E-6051-4EF1-BBC9-1E62B1A6BEB6}" srcOrd="0" destOrd="0" presId="urn:microsoft.com/office/officeart/2005/8/layout/list1"/>
    <dgm:cxn modelId="{87F31E0E-E1D0-4489-8C8B-BF109753202D}" type="presParOf" srcId="{787A1F2A-5D5D-4CCC-8950-5F9370C56616}" destId="{829A71AB-C6A5-4926-9E63-6339A6EFD335}" srcOrd="1" destOrd="0" presId="urn:microsoft.com/office/officeart/2005/8/layout/list1"/>
    <dgm:cxn modelId="{FD438FD5-4832-43E8-A61E-1663CA007947}" type="presParOf" srcId="{EB1B409A-FC8C-4B8E-B2F2-0B50830AA1E2}" destId="{6093C4D2-7007-4711-927E-9700378BB340}" srcOrd="1" destOrd="0" presId="urn:microsoft.com/office/officeart/2005/8/layout/list1"/>
    <dgm:cxn modelId="{95BF7151-914B-4246-AA48-2519FE912489}" type="presParOf" srcId="{EB1B409A-FC8C-4B8E-B2F2-0B50830AA1E2}" destId="{006895FF-AB3B-406F-A15A-FBC1252F6F2D}" srcOrd="2" destOrd="0" presId="urn:microsoft.com/office/officeart/2005/8/layout/list1"/>
    <dgm:cxn modelId="{E1A2BD62-E31D-4764-8D0D-7194751B63C7}" type="presParOf" srcId="{EB1B409A-FC8C-4B8E-B2F2-0B50830AA1E2}" destId="{16BD5153-8E68-44F5-8432-7FDE909241DC}" srcOrd="3" destOrd="0" presId="urn:microsoft.com/office/officeart/2005/8/layout/list1"/>
    <dgm:cxn modelId="{9561AD69-645C-4BD3-B59F-1196D1AF1CBA}" type="presParOf" srcId="{EB1B409A-FC8C-4B8E-B2F2-0B50830AA1E2}" destId="{3FDBE836-E8B1-4941-968E-7A8F0A865A38}" srcOrd="4" destOrd="0" presId="urn:microsoft.com/office/officeart/2005/8/layout/list1"/>
    <dgm:cxn modelId="{C77655CD-ECDA-45A4-BAB6-94A263D5EE14}" type="presParOf" srcId="{3FDBE836-E8B1-4941-968E-7A8F0A865A38}" destId="{6164B9C1-27ED-46B0-ADA9-3D963424E30F}" srcOrd="0" destOrd="0" presId="urn:microsoft.com/office/officeart/2005/8/layout/list1"/>
    <dgm:cxn modelId="{86593842-986C-462D-AEC6-BD7AADACB158}" type="presParOf" srcId="{3FDBE836-E8B1-4941-968E-7A8F0A865A38}" destId="{2BF0C8FA-658B-4C9E-91FE-2C446ED3DBEA}" srcOrd="1" destOrd="0" presId="urn:microsoft.com/office/officeart/2005/8/layout/list1"/>
    <dgm:cxn modelId="{98ED42A5-423E-4A6D-A434-FC775595D683}" type="presParOf" srcId="{EB1B409A-FC8C-4B8E-B2F2-0B50830AA1E2}" destId="{3A822B68-31BE-461C-9200-C8B8B098369E}" srcOrd="5" destOrd="0" presId="urn:microsoft.com/office/officeart/2005/8/layout/list1"/>
    <dgm:cxn modelId="{CC7DD6E8-E34A-42F8-803F-0D6F91C93816}" type="presParOf" srcId="{EB1B409A-FC8C-4B8E-B2F2-0B50830AA1E2}" destId="{640F9882-6A06-4BD6-BFAF-88302F734750}" srcOrd="6" destOrd="0" presId="urn:microsoft.com/office/officeart/2005/8/layout/list1"/>
    <dgm:cxn modelId="{E88E47FC-03B5-4EB1-91B5-6A157263640E}" type="presParOf" srcId="{EB1B409A-FC8C-4B8E-B2F2-0B50830AA1E2}" destId="{18CB265D-1FDB-4571-8390-BC4B94485C26}" srcOrd="7" destOrd="0" presId="urn:microsoft.com/office/officeart/2005/8/layout/list1"/>
    <dgm:cxn modelId="{8B4D29D6-CC0B-4E8D-8272-8B6B6F1ADC10}" type="presParOf" srcId="{EB1B409A-FC8C-4B8E-B2F2-0B50830AA1E2}" destId="{2BE5CC1B-540D-46F1-8034-0300034CDD8D}" srcOrd="8" destOrd="0" presId="urn:microsoft.com/office/officeart/2005/8/layout/list1"/>
    <dgm:cxn modelId="{64A6EA8D-18F2-4797-9BF3-2414F902207E}" type="presParOf" srcId="{2BE5CC1B-540D-46F1-8034-0300034CDD8D}" destId="{C8115B1F-E77C-45C0-A78D-B970A9294789}" srcOrd="0" destOrd="0" presId="urn:microsoft.com/office/officeart/2005/8/layout/list1"/>
    <dgm:cxn modelId="{78790885-E115-424F-B912-3AAC039633BA}" type="presParOf" srcId="{2BE5CC1B-540D-46F1-8034-0300034CDD8D}" destId="{C5EC0C32-05AA-4B74-BCC1-969300B4FA33}" srcOrd="1" destOrd="0" presId="urn:microsoft.com/office/officeart/2005/8/layout/list1"/>
    <dgm:cxn modelId="{D31DE69A-3400-488B-8936-21DE9F2CA2E3}" type="presParOf" srcId="{EB1B409A-FC8C-4B8E-B2F2-0B50830AA1E2}" destId="{FC4EF96F-26C0-43EC-ADB3-B24ABD701F84}" srcOrd="9" destOrd="0" presId="urn:microsoft.com/office/officeart/2005/8/layout/list1"/>
    <dgm:cxn modelId="{067198E1-5BE7-4647-9C74-98E9E93D4EE8}" type="presParOf" srcId="{EB1B409A-FC8C-4B8E-B2F2-0B50830AA1E2}" destId="{D27DB677-7F1D-4BB4-823D-1C8BC7BFC44F}" srcOrd="10" destOrd="0" presId="urn:microsoft.com/office/officeart/2005/8/layout/list1"/>
    <dgm:cxn modelId="{92397551-CF98-4C00-850E-A1317A2B228A}" type="presParOf" srcId="{EB1B409A-FC8C-4B8E-B2F2-0B50830AA1E2}" destId="{D8F9625A-0C12-4BE7-AD9A-B8C834F90F77}" srcOrd="11" destOrd="0" presId="urn:microsoft.com/office/officeart/2005/8/layout/list1"/>
    <dgm:cxn modelId="{7ACC6ED9-0B58-4A54-AAA5-5396A204EE55}" type="presParOf" srcId="{EB1B409A-FC8C-4B8E-B2F2-0B50830AA1E2}" destId="{E58D4C4C-5BBA-4E05-9F2A-FBC40CE38940}" srcOrd="12" destOrd="0" presId="urn:microsoft.com/office/officeart/2005/8/layout/list1"/>
    <dgm:cxn modelId="{F6072884-C66E-4920-A6BC-614BBD7D5379}" type="presParOf" srcId="{E58D4C4C-5BBA-4E05-9F2A-FBC40CE38940}" destId="{7EF65403-1544-4FA0-8D10-F9B21C8BE63A}" srcOrd="0" destOrd="0" presId="urn:microsoft.com/office/officeart/2005/8/layout/list1"/>
    <dgm:cxn modelId="{FE84F878-433D-4126-98D9-C26833D4A207}" type="presParOf" srcId="{E58D4C4C-5BBA-4E05-9F2A-FBC40CE38940}" destId="{4863EBF7-9DF1-4345-8BE9-7AEBCAFE7A57}" srcOrd="1" destOrd="0" presId="urn:microsoft.com/office/officeart/2005/8/layout/list1"/>
    <dgm:cxn modelId="{3923E716-E47E-4480-BA60-43C50254B0FD}" type="presParOf" srcId="{EB1B409A-FC8C-4B8E-B2F2-0B50830AA1E2}" destId="{D852C741-F825-48BA-AC82-D6E763A3EB28}" srcOrd="13" destOrd="0" presId="urn:microsoft.com/office/officeart/2005/8/layout/list1"/>
    <dgm:cxn modelId="{957E1CAF-DA54-4A02-AE7B-99DE85FF33C2}" type="presParOf" srcId="{EB1B409A-FC8C-4B8E-B2F2-0B50830AA1E2}" destId="{7D9D9875-0A75-4712-95DA-CA9241FEC1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A0578-4B64-4258-9AD7-261A1F4E1789}">
      <dsp:nvSpPr>
        <dsp:cNvPr id="0" name=""/>
        <dsp:cNvSpPr/>
      </dsp:nvSpPr>
      <dsp:spPr>
        <a:xfrm>
          <a:off x="0" y="701826"/>
          <a:ext cx="5614987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0EBEB-7EC8-4648-B322-1848C76D6157}">
      <dsp:nvSpPr>
        <dsp:cNvPr id="0" name=""/>
        <dsp:cNvSpPr/>
      </dsp:nvSpPr>
      <dsp:spPr>
        <a:xfrm>
          <a:off x="280749" y="362346"/>
          <a:ext cx="393049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Emptying the mind</a:t>
          </a:r>
          <a:endParaRPr lang="en-US" sz="2300" kern="1200"/>
        </a:p>
      </dsp:txBody>
      <dsp:txXfrm>
        <a:off x="313893" y="395490"/>
        <a:ext cx="3864202" cy="612672"/>
      </dsp:txXfrm>
    </dsp:sp>
    <dsp:sp modelId="{1F77B41C-ABE1-4C6C-BD08-5A08B749DBF3}">
      <dsp:nvSpPr>
        <dsp:cNvPr id="0" name=""/>
        <dsp:cNvSpPr/>
      </dsp:nvSpPr>
      <dsp:spPr>
        <a:xfrm>
          <a:off x="0" y="1745106"/>
          <a:ext cx="5614987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FD828-6AA7-4A46-861D-5F2A6A37BCCA}">
      <dsp:nvSpPr>
        <dsp:cNvPr id="0" name=""/>
        <dsp:cNvSpPr/>
      </dsp:nvSpPr>
      <dsp:spPr>
        <a:xfrm>
          <a:off x="280749" y="1405626"/>
          <a:ext cx="393049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Achieving a state of bliss</a:t>
          </a:r>
          <a:endParaRPr lang="en-US" sz="2300" kern="1200"/>
        </a:p>
      </dsp:txBody>
      <dsp:txXfrm>
        <a:off x="313893" y="1438770"/>
        <a:ext cx="3864202" cy="612672"/>
      </dsp:txXfrm>
    </dsp:sp>
    <dsp:sp modelId="{3CE21419-C15E-44C4-98DA-845072F7BC96}">
      <dsp:nvSpPr>
        <dsp:cNvPr id="0" name=""/>
        <dsp:cNvSpPr/>
      </dsp:nvSpPr>
      <dsp:spPr>
        <a:xfrm>
          <a:off x="0" y="2788386"/>
          <a:ext cx="5614987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4C929-4562-4ADC-90AA-0124936637ED}">
      <dsp:nvSpPr>
        <dsp:cNvPr id="0" name=""/>
        <dsp:cNvSpPr/>
      </dsp:nvSpPr>
      <dsp:spPr>
        <a:xfrm>
          <a:off x="280749" y="2448906"/>
          <a:ext cx="393049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The absence of thought</a:t>
          </a:r>
          <a:endParaRPr lang="en-US" sz="2300" kern="1200"/>
        </a:p>
      </dsp:txBody>
      <dsp:txXfrm>
        <a:off x="313893" y="2482050"/>
        <a:ext cx="3864202" cy="612672"/>
      </dsp:txXfrm>
    </dsp:sp>
    <dsp:sp modelId="{0890ED76-80EE-4C05-9FE9-8B6F77D29C9A}">
      <dsp:nvSpPr>
        <dsp:cNvPr id="0" name=""/>
        <dsp:cNvSpPr/>
      </dsp:nvSpPr>
      <dsp:spPr>
        <a:xfrm>
          <a:off x="0" y="3831666"/>
          <a:ext cx="5614987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7045B-C220-4CB8-8C01-E941C80C8EE7}">
      <dsp:nvSpPr>
        <dsp:cNvPr id="0" name=""/>
        <dsp:cNvSpPr/>
      </dsp:nvSpPr>
      <dsp:spPr>
        <a:xfrm>
          <a:off x="280749" y="3492186"/>
          <a:ext cx="393049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Religious</a:t>
          </a:r>
          <a:endParaRPr lang="en-US" sz="2300" kern="1200"/>
        </a:p>
      </dsp:txBody>
      <dsp:txXfrm>
        <a:off x="313893" y="3525330"/>
        <a:ext cx="386420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C2830-8D1E-41ED-A507-3D0023949F73}">
      <dsp:nvSpPr>
        <dsp:cNvPr id="0" name=""/>
        <dsp:cNvSpPr/>
      </dsp:nvSpPr>
      <dsp:spPr>
        <a:xfrm>
          <a:off x="0" y="411111"/>
          <a:ext cx="8946541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i="0" kern="1200"/>
            <a:t>Apps – Headspace/Calm/Buddify/Samten</a:t>
          </a:r>
          <a:endParaRPr lang="en-US" sz="2700" kern="1200"/>
        </a:p>
      </dsp:txBody>
      <dsp:txXfrm>
        <a:off x="52359" y="463470"/>
        <a:ext cx="8841823" cy="967861"/>
      </dsp:txXfrm>
    </dsp:sp>
    <dsp:sp modelId="{BE08A957-A428-4F32-9D61-8E66D5F6FA3F}">
      <dsp:nvSpPr>
        <dsp:cNvPr id="0" name=""/>
        <dsp:cNvSpPr/>
      </dsp:nvSpPr>
      <dsp:spPr>
        <a:xfrm>
          <a:off x="0" y="1561450"/>
          <a:ext cx="8946541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i="0" kern="1200"/>
            <a:t>Mindfulness a Practical Guide to finding peace in a frantic world by Danny Penman and Mark Williams</a:t>
          </a:r>
          <a:endParaRPr lang="en-US" sz="2700" kern="1200"/>
        </a:p>
      </dsp:txBody>
      <dsp:txXfrm>
        <a:off x="52359" y="1613809"/>
        <a:ext cx="8841823" cy="967861"/>
      </dsp:txXfrm>
    </dsp:sp>
    <dsp:sp modelId="{175FAFDD-DCC9-423E-9274-BC489011CBE3}">
      <dsp:nvSpPr>
        <dsp:cNvPr id="0" name=""/>
        <dsp:cNvSpPr/>
      </dsp:nvSpPr>
      <dsp:spPr>
        <a:xfrm>
          <a:off x="0" y="2711790"/>
          <a:ext cx="8946541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i="0" kern="1200"/>
            <a:t>Netflix &amp; You Tube</a:t>
          </a:r>
          <a:endParaRPr lang="en-US" sz="2700" kern="1200"/>
        </a:p>
      </dsp:txBody>
      <dsp:txXfrm>
        <a:off x="52359" y="2764149"/>
        <a:ext cx="8841823" cy="967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895FF-AB3B-406F-A15A-FBC1252F6F2D}">
      <dsp:nvSpPr>
        <dsp:cNvPr id="0" name=""/>
        <dsp:cNvSpPr/>
      </dsp:nvSpPr>
      <dsp:spPr>
        <a:xfrm>
          <a:off x="0" y="848346"/>
          <a:ext cx="5614987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A71AB-C6A5-4926-9E63-6339A6EFD335}">
      <dsp:nvSpPr>
        <dsp:cNvPr id="0" name=""/>
        <dsp:cNvSpPr/>
      </dsp:nvSpPr>
      <dsp:spPr>
        <a:xfrm>
          <a:off x="280749" y="538386"/>
          <a:ext cx="3930490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Body Scan</a:t>
          </a:r>
          <a:endParaRPr lang="en-US" sz="2100" kern="1200"/>
        </a:p>
      </dsp:txBody>
      <dsp:txXfrm>
        <a:off x="311011" y="568648"/>
        <a:ext cx="3869966" cy="559396"/>
      </dsp:txXfrm>
    </dsp:sp>
    <dsp:sp modelId="{640F9882-6A06-4BD6-BFAF-88302F734750}">
      <dsp:nvSpPr>
        <dsp:cNvPr id="0" name=""/>
        <dsp:cNvSpPr/>
      </dsp:nvSpPr>
      <dsp:spPr>
        <a:xfrm>
          <a:off x="0" y="1800906"/>
          <a:ext cx="5614987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0C8FA-658B-4C9E-91FE-2C446ED3DBEA}">
      <dsp:nvSpPr>
        <dsp:cNvPr id="0" name=""/>
        <dsp:cNvSpPr/>
      </dsp:nvSpPr>
      <dsp:spPr>
        <a:xfrm>
          <a:off x="280749" y="1490946"/>
          <a:ext cx="3930490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Three Step Breathing Space</a:t>
          </a:r>
          <a:endParaRPr lang="en-US" sz="2100" kern="1200"/>
        </a:p>
      </dsp:txBody>
      <dsp:txXfrm>
        <a:off x="311011" y="1521208"/>
        <a:ext cx="3869966" cy="559396"/>
      </dsp:txXfrm>
    </dsp:sp>
    <dsp:sp modelId="{D27DB677-7F1D-4BB4-823D-1C8BC7BFC44F}">
      <dsp:nvSpPr>
        <dsp:cNvPr id="0" name=""/>
        <dsp:cNvSpPr/>
      </dsp:nvSpPr>
      <dsp:spPr>
        <a:xfrm>
          <a:off x="0" y="2753466"/>
          <a:ext cx="5614987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C0C32-05AA-4B74-BCC1-969300B4FA33}">
      <dsp:nvSpPr>
        <dsp:cNvPr id="0" name=""/>
        <dsp:cNvSpPr/>
      </dsp:nvSpPr>
      <dsp:spPr>
        <a:xfrm>
          <a:off x="280749" y="2443506"/>
          <a:ext cx="3930490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Focus on your breath</a:t>
          </a:r>
          <a:endParaRPr lang="en-US" sz="2100" kern="1200"/>
        </a:p>
      </dsp:txBody>
      <dsp:txXfrm>
        <a:off x="311011" y="2473768"/>
        <a:ext cx="3869966" cy="559396"/>
      </dsp:txXfrm>
    </dsp:sp>
    <dsp:sp modelId="{7D9D9875-0A75-4712-95DA-CA9241FEC1AE}">
      <dsp:nvSpPr>
        <dsp:cNvPr id="0" name=""/>
        <dsp:cNvSpPr/>
      </dsp:nvSpPr>
      <dsp:spPr>
        <a:xfrm>
          <a:off x="0" y="3706026"/>
          <a:ext cx="5614987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3EBF7-9DF1-4345-8BE9-7AEBCAFE7A57}">
      <dsp:nvSpPr>
        <dsp:cNvPr id="0" name=""/>
        <dsp:cNvSpPr/>
      </dsp:nvSpPr>
      <dsp:spPr>
        <a:xfrm>
          <a:off x="280749" y="3396066"/>
          <a:ext cx="3930490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Let's give it a try……</a:t>
          </a:r>
          <a:endParaRPr lang="en-US" sz="2100" kern="1200" dirty="0"/>
        </a:p>
      </dsp:txBody>
      <dsp:txXfrm>
        <a:off x="311011" y="3426328"/>
        <a:ext cx="386996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FC8F-8701-47E1-BDF6-E47B9AC13227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1793-B240-4696-9868-D4B19D24F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0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Evolve to be fearful</a:t>
            </a:r>
            <a:r>
              <a:rPr lang="en-GB" baseline="0" dirty="0"/>
              <a:t> = Survive.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TME WorkplaceMT Week 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D2.1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F217-BAAF-CA49-99BC-C100727450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5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8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8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8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5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9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2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9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1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1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3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9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99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5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2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5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4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6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7D7167-2B8D-4859-AF05-A0998BBFA08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FB16-0D3F-4623-B123-8F0B48B9E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277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C406-9A03-49AF-89D9-33B2277F9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4" y="1454963"/>
            <a:ext cx="6261915" cy="3308380"/>
          </a:xfrm>
        </p:spPr>
        <p:txBody>
          <a:bodyPr>
            <a:normAutofit/>
          </a:bodyPr>
          <a:lstStyle/>
          <a:p>
            <a:r>
              <a:rPr lang="en-GB">
                <a:latin typeface="Montserrat Classic" panose="020B0604020202020204" charset="0"/>
              </a:rPr>
              <a:t>Mindfulness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3A7FD-D822-4BC2-87A6-29F2156BE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384" y="4763342"/>
            <a:ext cx="6261915" cy="1485055"/>
          </a:xfrm>
        </p:spPr>
        <p:txBody>
          <a:bodyPr>
            <a:normAutofit/>
          </a:bodyPr>
          <a:lstStyle/>
          <a:p>
            <a:r>
              <a:rPr lang="en-GB" dirty="0"/>
              <a:t>PC Natasha Hill</a:t>
            </a:r>
          </a:p>
          <a:p>
            <a:r>
              <a:rPr lang="en-GB" dirty="0"/>
              <a:t>Wellbeing Practitioner with Devon and Cornwall Police</a:t>
            </a:r>
          </a:p>
        </p:txBody>
      </p:sp>
      <p:pic>
        <p:nvPicPr>
          <p:cNvPr id="5" name="Picture 4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B4B42A9D-DA08-4428-B68E-5F26889DB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r="379"/>
          <a:stretch/>
        </p:blipFill>
        <p:spPr>
          <a:xfrm>
            <a:off x="607849" y="609601"/>
            <a:ext cx="402746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6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5A0E4-4A77-447C-8080-87A805032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801" y="255649"/>
            <a:ext cx="8946541" cy="419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We therefore tend to:</a:t>
            </a:r>
            <a:br>
              <a:rPr lang="en-GB" sz="4000" dirty="0"/>
            </a:br>
            <a:r>
              <a:rPr lang="en-GB" sz="4000" dirty="0"/>
              <a:t>Overestimate threats</a:t>
            </a:r>
            <a:br>
              <a:rPr lang="en-GB" sz="4000" dirty="0"/>
            </a:br>
            <a:r>
              <a:rPr lang="en-GB" sz="4000" dirty="0"/>
              <a:t>Underestimate opportunities</a:t>
            </a:r>
            <a:br>
              <a:rPr lang="en-GB" sz="4000" dirty="0"/>
            </a:br>
            <a:r>
              <a:rPr lang="en-GB" sz="4000" dirty="0"/>
              <a:t>Underestimate inner and outer resources.</a:t>
            </a:r>
            <a:br>
              <a:rPr lang="en-GB" sz="4000" dirty="0"/>
            </a:br>
            <a:r>
              <a:rPr lang="en-GB" sz="4000" dirty="0"/>
              <a:t>We confirm these by ignoring, devaluing or altering our thoughts.</a:t>
            </a:r>
            <a:br>
              <a:rPr lang="en-GB" sz="4000" dirty="0"/>
            </a:br>
            <a:r>
              <a:rPr lang="en-GB" sz="4000" dirty="0"/>
              <a:t>We end up with views of ourselves, others and the world that are ignorant, selective and distorted.</a:t>
            </a:r>
          </a:p>
        </p:txBody>
      </p:sp>
    </p:spTree>
    <p:extLst>
      <p:ext uri="{BB962C8B-B14F-4D97-AF65-F5344CB8AC3E}">
        <p14:creationId xmlns:p14="http://schemas.microsoft.com/office/powerpoint/2010/main" val="324983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7C3AC-D4C5-4991-9485-36223F60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Creating Good Habits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3A4D-D8EB-437A-91FC-7840B862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Brushing your teeth</a:t>
            </a:r>
          </a:p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In the shower</a:t>
            </a:r>
          </a:p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Meal times</a:t>
            </a:r>
          </a:p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Exercising </a:t>
            </a:r>
          </a:p>
        </p:txBody>
      </p:sp>
    </p:spTree>
    <p:extLst>
      <p:ext uri="{BB962C8B-B14F-4D97-AF65-F5344CB8AC3E}">
        <p14:creationId xmlns:p14="http://schemas.microsoft.com/office/powerpoint/2010/main" val="3225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917F-1F7E-4E7E-B7C7-6BA785D5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/>
              </a:rPr>
              <a:t>Resources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AB647D-5E54-40CD-B22D-8A5C109B3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633348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10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DDDB7-BB40-432E-B813-2C40E85C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43621"/>
            <a:ext cx="8946541" cy="419548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/>
              </a:rPr>
              <a:t>There is no perfect way to be mindful.</a:t>
            </a:r>
          </a:p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" panose="020B0604020202020204"/>
            </a:endParaRPr>
          </a:p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/>
              </a:rPr>
              <a:t>Just do it.</a:t>
            </a:r>
          </a:p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" panose="020B0604020202020204"/>
            </a:endParaRPr>
          </a:p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/>
              </a:rPr>
              <a:t>Start again and again and again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0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ED05D-3F99-468B-B505-BE6886BD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/>
              </a:rPr>
              <a:t>Mindfulness Exercises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7FD24A-5A5F-4133-AECB-40CB986EB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6019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4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E020-3755-41D6-8B76-32E01F550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Thank you &amp;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5157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8DB71490-4F59-4560-BA85-A979C112AC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5" b="19430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4" name="Content Placeholder 4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E937BC9D-6035-4832-9D01-A692EFF8B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84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664FF-0B81-40B8-B835-2A717C88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/>
              </a:rPr>
              <a:t>My Personal Journey</a:t>
            </a:r>
          </a:p>
        </p:txBody>
      </p:sp>
    </p:spTree>
    <p:extLst>
      <p:ext uri="{BB962C8B-B14F-4D97-AF65-F5344CB8AC3E}">
        <p14:creationId xmlns:p14="http://schemas.microsoft.com/office/powerpoint/2010/main" val="88924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FEB6D-4D7C-4275-8D02-965E3195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GB" i="1" dirty="0">
                <a:solidFill>
                  <a:schemeClr val="bg2"/>
                </a:solidFill>
                <a:latin typeface="Montserrat Classic" panose="020B0604020202020204" charset="0"/>
              </a:rPr>
              <a:t>What is Mindfulness?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49AF8-EA30-43BD-87DE-FD6A5D5B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spc="365">
                <a:latin typeface="Montserrat Classic"/>
              </a:rPr>
              <a:t>MINDFULNESS IS AN AWARENESS THAT EMERGES NATURALLY, WHEN WE PAY ATTENTION IN A PARTICULAR WAY, ON PURPOSE, IN THE PRESENT MOMENT AND WITHOUT JUDGEMENT.</a:t>
            </a:r>
          </a:p>
          <a:p>
            <a:endParaRPr lang="en-US" spc="365">
              <a:latin typeface="Montserrat Classic"/>
            </a:endParaRPr>
          </a:p>
          <a:p>
            <a:r>
              <a:rPr lang="en-US" spc="365">
                <a:latin typeface="Montserrat Classic"/>
              </a:rPr>
              <a:t>-JON KABAT-ZINN, PHD.</a:t>
            </a:r>
          </a:p>
          <a:p>
            <a:r>
              <a:rPr lang="en-US" spc="365">
                <a:latin typeface="Montserrat Classic"/>
              </a:rPr>
              <a:t>FOUNDER OF Mindfulness Based Stress Reduction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4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C1D77DA-7870-4949-B214-E3A8A2D7B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4" y="643467"/>
            <a:ext cx="8637311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124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C21D-215C-432D-B815-B27D4326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GB" b="1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Mindfulness is not</a:t>
            </a:r>
            <a:r>
              <a:rPr lang="en-GB">
                <a:solidFill>
                  <a:srgbClr val="F2F2F2"/>
                </a:solidFill>
                <a:latin typeface="Montserrat Classic" panose="020B0604020202020204" charset="0"/>
              </a:rPr>
              <a:t>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E37881A-2FBE-4FF3-AE99-1EC22FA5D0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76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8C5E6-2AD1-4D9A-8862-D3B3A9C0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Live Life Mindfully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8356B-7872-44E8-A0DC-DD99FB38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31" y="2829399"/>
            <a:ext cx="8946541" cy="3484879"/>
          </a:xfrm>
        </p:spPr>
        <p:txBody>
          <a:bodyPr>
            <a:normAutofit fontScale="92500" lnSpcReduction="10000"/>
          </a:bodyPr>
          <a:lstStyle/>
          <a:p>
            <a:pPr marL="845820" indent="-45720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Living in the here and now helps us</a:t>
            </a:r>
          </a:p>
          <a:p>
            <a:pPr marL="3360420" lvl="6" indent="-45720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Think more clearly</a:t>
            </a:r>
          </a:p>
          <a:p>
            <a:pPr marL="3360420" lvl="6" indent="-45720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Feel more calm </a:t>
            </a:r>
          </a:p>
          <a:p>
            <a:pPr marL="3360420" lvl="6" indent="-45720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Cope better</a:t>
            </a:r>
          </a:p>
          <a:p>
            <a:pPr marL="3360420" lvl="6" indent="-45720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Reduces stress &amp; Anxiety</a:t>
            </a:r>
          </a:p>
          <a:p>
            <a:pPr marL="3360420" lvl="6" indent="-45720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" panose="020B0604020202020204" charset="0"/>
              </a:rPr>
              <a:t>Raises feelings of connection and compassion towards self and others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38DA8-4E6F-4462-8E01-E65DE912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65" y="4119604"/>
            <a:ext cx="25527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0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D0B881-E9FD-4716-806D-24E616073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 r="1" b="12869"/>
          <a:stretch/>
        </p:blipFill>
        <p:spPr>
          <a:xfrm>
            <a:off x="1650221" y="1123527"/>
            <a:ext cx="669550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3B9C083-ECDE-4B60-8605-E2E06320F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2597204" y="643467"/>
            <a:ext cx="5571066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34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118" y="1372832"/>
            <a:ext cx="9151716" cy="44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279</TotalTime>
  <Words>259</Words>
  <Application>Microsoft Office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Montserrat Classic</vt:lpstr>
      <vt:lpstr>Wingdings</vt:lpstr>
      <vt:lpstr>Wingdings 3</vt:lpstr>
      <vt:lpstr>Ion</vt:lpstr>
      <vt:lpstr>Mindfulness </vt:lpstr>
      <vt:lpstr>My Personal Journey</vt:lpstr>
      <vt:lpstr>What is Mindfulness? </vt:lpstr>
      <vt:lpstr>PowerPoint Presentation</vt:lpstr>
      <vt:lpstr>Mindfulness is not:</vt:lpstr>
      <vt:lpstr>Live Life Mindfully </vt:lpstr>
      <vt:lpstr>PowerPoint Presentation</vt:lpstr>
      <vt:lpstr>PowerPoint Presentation</vt:lpstr>
      <vt:lpstr>PowerPoint Presentation</vt:lpstr>
      <vt:lpstr>PowerPoint Presentation</vt:lpstr>
      <vt:lpstr>Creating Good Habits</vt:lpstr>
      <vt:lpstr>Resources </vt:lpstr>
      <vt:lpstr>PowerPoint Presentation</vt:lpstr>
      <vt:lpstr>Mindfulness Exercises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</dc:title>
  <dc:creator>HILL Natasha 15092</dc:creator>
  <cp:lastModifiedBy>SIMMONDS Rob 58012</cp:lastModifiedBy>
  <cp:revision>14</cp:revision>
  <dcterms:created xsi:type="dcterms:W3CDTF">2022-02-17T15:21:04Z</dcterms:created>
  <dcterms:modified xsi:type="dcterms:W3CDTF">2022-05-24T16:03:33Z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cbfa385-8296-4297-a9ac-837a1833737a_Enabled">
    <vt:lpwstr>true</vt:lpwstr>
  </property>
  <property fmtid="{D5CDD505-2E9C-101B-9397-08002B2CF9AE}" pid="3" name="MSIP_Label_ccbfa385-8296-4297-a9ac-837a1833737a_SetDate">
    <vt:lpwstr>2022-02-17T15:21:08Z</vt:lpwstr>
  </property>
  <property fmtid="{D5CDD505-2E9C-101B-9397-08002B2CF9AE}" pid="4" name="MSIP_Label_ccbfa385-8296-4297-a9ac-837a1833737a_Method">
    <vt:lpwstr>Standard</vt:lpwstr>
  </property>
  <property fmtid="{D5CDD505-2E9C-101B-9397-08002B2CF9AE}" pid="5" name="MSIP_Label_ccbfa385-8296-4297-a9ac-837a1833737a_Name">
    <vt:lpwstr>ccbfa385-8296-4297-a9ac-837a1833737a</vt:lpwstr>
  </property>
  <property fmtid="{D5CDD505-2E9C-101B-9397-08002B2CF9AE}" pid="6" name="MSIP_Label_ccbfa385-8296-4297-a9ac-837a1833737a_SiteId">
    <vt:lpwstr>4515d0c5-b418-4cfa-9741-222da68a18d7</vt:lpwstr>
  </property>
  <property fmtid="{D5CDD505-2E9C-101B-9397-08002B2CF9AE}" pid="7" name="MSIP_Label_ccbfa385-8296-4297-a9ac-837a1833737a_ActionId">
    <vt:lpwstr>8f0e04ea-3e6d-45e6-aebd-6c3287415e6a</vt:lpwstr>
  </property>
  <property fmtid="{D5CDD505-2E9C-101B-9397-08002B2CF9AE}" pid="8" name="MSIP_Label_ccbfa385-8296-4297-a9ac-837a1833737a_ContentBits">
    <vt:lpwstr>0</vt:lpwstr>
  </property>
</Properties>
</file>